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F9D6CA"/>
          </a:solidFill>
        </a:fill>
      </a:tcStyle>
    </a:wholeTbl>
    <a:band2H>
      <a:tcTxStyle/>
      <a:tcStyle>
        <a:tcBdr/>
        <a:fill>
          <a:solidFill>
            <a:srgbClr val="FCECE6"/>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Row>
  </a:tblStyle>
  <a:tblStyle styleId="{C7B018BB-80A7-4F77-B60F-C8B233D01FF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EAF6FD"/>
          </a:solidFill>
        </a:fill>
      </a:tcStyle>
    </a:wholeTbl>
    <a:band2H>
      <a:tcTxStyle/>
      <a:tcStyle>
        <a:tcBdr/>
        <a:fill>
          <a:solidFill>
            <a:srgbClr val="F5FAFE"/>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Row>
  </a:tblStyle>
  <a:tblStyle styleId="{EEE7283C-3CF3-47DC-8721-378D4A62B22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DBECE3"/>
          </a:solidFill>
        </a:fill>
      </a:tcStyle>
    </a:wholeTbl>
    <a:band2H>
      <a:tcTxStyle/>
      <a:tcStyle>
        <a:tcBdr/>
        <a:fill>
          <a:solidFill>
            <a:srgbClr val="EEF6F1"/>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Row>
  </a:tblStyle>
  <a:tblStyle styleId="{CF821DB8-F4EB-4A41-A1BA-3FCAFE7338EE}" styleName="">
    <a:tblBg/>
    <a:wholeTbl>
      <a:tcTxStyle b="off"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a:tcStyle>
        <a:tcBdr/>
        <a:fill>
          <a:solidFill>
            <a:srgbClr val="002B49"/>
          </a:solidFill>
        </a:fill>
      </a:tcStyle>
    </a:band2H>
    <a:firstCol>
      <a:tcTxStyle b="on"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2B49"/>
        </a:fontRef>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002B49"/>
          </a:solidFill>
        </a:fill>
      </a:tcStyle>
    </a:lastRow>
    <a:firstRow>
      <a:tcTxStyle b="on" i="off">
        <a:fontRef idx="minor">
          <a:srgbClr val="002B49"/>
        </a:fontRef>
        <a:srgbClr val="002B49"/>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CACBCE"/>
          </a:solidFill>
        </a:fill>
      </a:tcStyle>
    </a:wholeTbl>
    <a:band2H>
      <a:tcTxStyle/>
      <a:tcStyle>
        <a:tcBdr/>
        <a:fill>
          <a:solidFill>
            <a:srgbClr val="E6E7E8"/>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Row>
  </a:tblStyle>
  <a:tblStyle styleId="{2708684C-4D16-4618-839F-0558EEFCDFE6}"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a:tcStyle>
        <a:tcBdr/>
        <a:fill>
          <a:solidFill>
            <a:srgbClr val="FFFFFF"/>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78"/>
  </p:normalViewPr>
  <p:slideViewPr>
    <p:cSldViewPr snapToGrid="0">
      <p:cViewPr varScale="1">
        <p:scale>
          <a:sx n="134" d="100"/>
          <a:sy n="134" d="100"/>
        </p:scale>
        <p:origin x="1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7" name="Shape 184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48" name="Shape 184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Shape 1860"/>
          <p:cNvSpPr>
            <a:spLocks noGrp="1" noRot="1" noChangeAspect="1"/>
          </p:cNvSpPr>
          <p:nvPr>
            <p:ph type="sldImg"/>
          </p:nvPr>
        </p:nvSpPr>
        <p:spPr>
          <a:prstGeom prst="rect">
            <a:avLst/>
          </a:prstGeom>
        </p:spPr>
        <p:txBody>
          <a:bodyPr/>
          <a:lstStyle/>
          <a:p>
            <a:endParaRPr/>
          </a:p>
        </p:txBody>
      </p:sp>
      <p:sp>
        <p:nvSpPr>
          <p:cNvPr id="1861" name="Shape 1861"/>
          <p:cNvSpPr>
            <a:spLocks noGrp="1"/>
          </p:cNvSpPr>
          <p:nvPr>
            <p:ph type="body" sz="quarter" idx="1"/>
          </p:nvPr>
        </p:nvSpPr>
        <p:spPr>
          <a:prstGeom prst="rect">
            <a:avLst/>
          </a:prstGeom>
        </p:spPr>
        <p:txBody>
          <a:bodyPr/>
          <a:lstStyle/>
          <a:p>
            <a:pPr>
              <a:defRPr sz="1800" b="1"/>
            </a:pPr>
            <a:r>
              <a:t>Le architetture server tradizionali si affidano ai processori per la gestione di tutti i calcoli generali</a:t>
            </a:r>
            <a:r>
              <a:rPr b="0"/>
              <a:t>, occupandosi di tutto ciò di cui il sistema ha bisogno per continuare a operare. Questo significa farsi carico anche del </a:t>
            </a:r>
            <a:r>
              <a:t>traffico di rete e dello storage</a:t>
            </a:r>
            <a:r>
              <a:rPr b="0"/>
              <a:t>. L'evoluzione del cloud computing ha tuttavia portato a un </a:t>
            </a:r>
            <a:r>
              <a:t>netto aumento dei carichi di rete</a:t>
            </a:r>
            <a:r>
              <a:rPr b="0"/>
              <a:t>, recando non pochi grattacapi alle CPU che, così, si trovano a lapidare risorse. Anche se lo sviluppo di processori migliori può alleviare il problema, la forza bruta non è quasi mai la scelta migliore per affrontare un problema, specie se il traffico è destinato a crescere ed evolversi ulteriormente.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Shape 1868"/>
          <p:cNvSpPr>
            <a:spLocks noGrp="1" noRot="1" noChangeAspect="1"/>
          </p:cNvSpPr>
          <p:nvPr>
            <p:ph type="sldImg"/>
          </p:nvPr>
        </p:nvSpPr>
        <p:spPr>
          <a:xfrm>
            <a:off x="381000" y="685800"/>
            <a:ext cx="6096000" cy="3429000"/>
          </a:xfrm>
          <a:prstGeom prst="rect">
            <a:avLst/>
          </a:prstGeom>
        </p:spPr>
        <p:txBody>
          <a:bodyPr/>
          <a:lstStyle/>
          <a:p>
            <a:endParaRPr/>
          </a:p>
        </p:txBody>
      </p:sp>
      <p:sp>
        <p:nvSpPr>
          <p:cNvPr id="1869" name="Shape 1869"/>
          <p:cNvSpPr>
            <a:spLocks noGrp="1"/>
          </p:cNvSpPr>
          <p:nvPr>
            <p:ph type="body" sz="quarter" idx="1"/>
          </p:nvPr>
        </p:nvSpPr>
        <p:spPr>
          <a:prstGeom prst="rect">
            <a:avLst/>
          </a:prstGeom>
        </p:spPr>
        <p:txBody>
          <a:bodyPr/>
          <a:lstStyle/>
          <a:p>
            <a:pPr>
              <a:defRPr sz="1800"/>
            </a:pPr>
            <a:r>
              <a:t>La soluzione più intelligente è quella di </a:t>
            </a:r>
            <a:r>
              <a:rPr b="1"/>
              <a:t>sgravare la CPU da questo lavoro</a:t>
            </a:r>
            <a:r>
              <a:t>, permettendole di fare cose più utili nel frattempo. </a:t>
            </a:r>
            <a:r>
              <a:rPr b="1"/>
              <a:t>Spostando il calcolo di rete a soluzioni dedicate, </a:t>
            </a:r>
            <a:r>
              <a:t>che è poi ciò che Intel chiama Infrastructure Processing Unit (IPU), l'azienda punta ad aiutare i provider cloud e gli hyperscaler a </a:t>
            </a:r>
            <a:r>
              <a:rPr b="1"/>
              <a:t>ottenere maggiori prestazioni di calcolo dai processori e aumentare l'efficienza </a:t>
            </a:r>
            <a:r>
              <a:t>dei server. </a:t>
            </a:r>
          </a:p>
          <a:p>
            <a:pPr>
              <a:defRPr sz="1800"/>
            </a:pPr>
            <a:r>
              <a:t>Separando il carico di rete dai calcoli dei client, inoltre, i provider di servizi cloud possono aggiungere </a:t>
            </a:r>
            <a:r>
              <a:rPr b="1"/>
              <a:t>un ulteriore layer di isolamento, utile per quanto concerne la sicurezza</a:t>
            </a:r>
            <a:r>
              <a:t>: il calcolo di rete è gestito dalla IPU, il che significa che i dati non passano sullo stesso hardware, con il rischio che diventino accessibili. Dal punto di vista dei client, invece, con una IPU questi ultimi potranno usare meglio le proprie risorse e trovare </a:t>
            </a:r>
            <a:r>
              <a:rPr b="1"/>
              <a:t>un equilibrio fra elaborazione e storage</a:t>
            </a: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p>
            <a:pPr>
              <a:defRPr sz="1800"/>
            </a:pPr>
            <a:r>
              <a:t>Dunque, la IPU è un dispositivo di rete programmabile che </a:t>
            </a:r>
            <a:r>
              <a:rPr b="1"/>
              <a:t>gestisce in maniera intelligente le risorse infrastrutturali a livello di sistema </a:t>
            </a:r>
            <a:r>
              <a:t>accelerandole in maniera sicura all'interno di un datacenter. Consente agli operatori cloud di passare a </a:t>
            </a:r>
            <a:r>
              <a:rPr b="1"/>
              <a:t>un'architettura di storage e di rete interamente virtualizzata </a:t>
            </a:r>
            <a:r>
              <a:t>mantenendo prestazioni elevate e prevedibili, oltre a un elevato livello di controllo. </a:t>
            </a:r>
          </a:p>
          <a:p>
            <a:pPr>
              <a:defRPr sz="1800" b="1"/>
            </a:pPr>
            <a:r>
              <a:t>ATTENZIONE! </a:t>
            </a:r>
            <a:r>
              <a:rPr b="0"/>
              <a:t>IPU non è SmartNIC. La SmartNIC è un dispositivo di rete programmabile in grado di accelerare le infrastructure applications, tuttavia, a differenza di un IPU, non fornisce capacità di offload offerte da IPU.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Shape 1884"/>
          <p:cNvSpPr>
            <a:spLocks noGrp="1" noRot="1" noChangeAspect="1"/>
          </p:cNvSpPr>
          <p:nvPr>
            <p:ph type="sldImg"/>
          </p:nvPr>
        </p:nvSpPr>
        <p:spPr>
          <a:prstGeom prst="rect">
            <a:avLst/>
          </a:prstGeom>
        </p:spPr>
        <p:txBody>
          <a:bodyPr/>
          <a:lstStyle/>
          <a:p>
            <a:endParaRPr/>
          </a:p>
        </p:txBody>
      </p:sp>
      <p:sp>
        <p:nvSpPr>
          <p:cNvPr id="1885" name="Shape 1885"/>
          <p:cNvSpPr>
            <a:spLocks noGrp="1"/>
          </p:cNvSpPr>
          <p:nvPr>
            <p:ph type="body" sz="quarter" idx="1"/>
          </p:nvPr>
        </p:nvSpPr>
        <p:spPr>
          <a:prstGeom prst="rect">
            <a:avLst/>
          </a:prstGeom>
        </p:spPr>
        <p:txBody>
          <a:bodyPr/>
          <a:lstStyle/>
          <a:p>
            <a:pPr>
              <a:defRPr sz="1800"/>
            </a:pPr>
            <a:r>
              <a:t>Intel ha rilevato che </a:t>
            </a:r>
            <a:r>
              <a:rPr b="1"/>
              <a:t>l'overhead dei microservizi sui cicli delle CPU può arrivare fino all'83% </a:t>
            </a:r>
            <a:r>
              <a:t>nel caso di clienti come Facebook. Utilizzando le IPU, Intel prevede di liberare queste prestazioni e consentire l'uso dei processori Xeon per lo scopo inizialmente previsto. </a:t>
            </a:r>
          </a:p>
          <a:p>
            <a:pPr>
              <a:defRPr sz="1800"/>
            </a:pPr>
            <a:r>
              <a:t>Una IPU consente di accelerare le funzioni infrastrutturali, compresa la virtualizzazione dello storage e delle reti, e la sicurezza con acceleratori di protocolli dedicati. Allo stesso tempo è possibile </a:t>
            </a:r>
            <a:r>
              <a:rPr b="1"/>
              <a:t>liberare i core delle CPU </a:t>
            </a:r>
            <a:r>
              <a:t>traslando le funzioni di virtualizzazione dello storage e della rete precedentemente gestite via software sulla CPU, direttamente sulla IPU. </a:t>
            </a:r>
          </a:p>
          <a:p>
            <a:pPr>
              <a:defRPr sz="1800"/>
            </a:pPr>
            <a:r>
              <a:t>Se implementate correttamente, le IPU consentono quindi di completare i carichi di lavoro in modo più efficiente, ma non solo: secondo Intel sono lo snodo verso </a:t>
            </a:r>
            <a:r>
              <a:rPr b="1"/>
              <a:t>la creazione di server diskless</a:t>
            </a:r>
            <a:r>
              <a:t>. In questo modo gli hyperscaler potranno ridurre il costo dei singoli server in quanto non avranno più bisogno di archiviazione dedicata per ogni macchina. Inoltre, l'overhead sulla CPU potrà essere ridotto scaricando lo storage su una rete virtualizzata di storage condivisa. Questo passaggio permetterà a tutto lo storage di essere messo in rete, eliminando qualsiasi problema che potrebbe sorgere con un server specifico.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hape 1892"/>
          <p:cNvSpPr>
            <a:spLocks noGrp="1" noRot="1" noChangeAspect="1"/>
          </p:cNvSpPr>
          <p:nvPr>
            <p:ph type="sldImg"/>
          </p:nvPr>
        </p:nvSpPr>
        <p:spPr>
          <a:prstGeom prst="rect">
            <a:avLst/>
          </a:prstGeom>
        </p:spPr>
        <p:txBody>
          <a:bodyPr/>
          <a:lstStyle/>
          <a:p>
            <a:endParaRPr/>
          </a:p>
        </p:txBody>
      </p:sp>
      <p:sp>
        <p:nvSpPr>
          <p:cNvPr id="1893" name="Shape 1893"/>
          <p:cNvSpPr>
            <a:spLocks noGrp="1"/>
          </p:cNvSpPr>
          <p:nvPr>
            <p:ph type="body" sz="quarter" idx="1"/>
          </p:nvPr>
        </p:nvSpPr>
        <p:spPr>
          <a:prstGeom prst="rect">
            <a:avLst/>
          </a:prstGeom>
        </p:spPr>
        <p:txBody>
          <a:bodyPr/>
          <a:lstStyle/>
          <a:p>
            <a:pPr>
              <a:defRPr sz="1800" b="1"/>
            </a:pPr>
            <a:r>
              <a:t>Il lavoro di Intel con le IPU prosegue su diversi fronti</a:t>
            </a:r>
            <a:r>
              <a:rPr b="0"/>
              <a:t>, con l'azienda che lavora su ASIC dedicati che forniscono prestazioni e consumi ottimizzati, ma anche soluzioni FPGA che possono evolvere con gli standard ed essere riprogrammate per le necessità specifiche di un cliente e in base a carichi.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Shape 1900"/>
          <p:cNvSpPr>
            <a:spLocks noGrp="1" noRot="1" noChangeAspect="1"/>
          </p:cNvSpPr>
          <p:nvPr>
            <p:ph type="sldImg"/>
          </p:nvPr>
        </p:nvSpPr>
        <p:spPr>
          <a:prstGeom prst="rect">
            <a:avLst/>
          </a:prstGeom>
        </p:spPr>
        <p:txBody>
          <a:bodyPr/>
          <a:lstStyle/>
          <a:p>
            <a:endParaRPr/>
          </a:p>
        </p:txBody>
      </p:sp>
      <p:sp>
        <p:nvSpPr>
          <p:cNvPr id="1901" name="Shape 1901"/>
          <p:cNvSpPr>
            <a:spLocks noGrp="1"/>
          </p:cNvSpPr>
          <p:nvPr>
            <p:ph type="body" sz="quarter" idx="1"/>
          </p:nvPr>
        </p:nvSpPr>
        <p:spPr>
          <a:prstGeom prst="rect">
            <a:avLst/>
          </a:prstGeom>
        </p:spPr>
        <p:txBody>
          <a:bodyPr/>
          <a:lstStyle/>
          <a:p>
            <a:pPr>
              <a:defRPr sz="1800"/>
            </a:pPr>
            <a:r>
              <a:t>Ora, prima di passare ad una Demo che vi mostrerà Luca, vi do una piccola introduzione sul software utilizzato nella soluzione Intel IPDK. Naturalmente, parlando di bare hardware, questo software (ossia l’OvS) non ci sarà più. E’ dunque solo utile per farvi meglio capire il lavoro fatto da noi due per produrre l’esempio che vedrete successivamente. </a:t>
            </a:r>
          </a:p>
          <a:p>
            <a:pPr>
              <a:defRPr sz="1800"/>
            </a:pPr>
            <a:r>
              <a:t>Open vSwitch è un software di switch virtuale open source progettato per server virtuali. Il ruolo di questo software è inoltrare il traffico tra diverse macchine virtuali (VM) all'interno dello stesso host e persino il traffico tra una VM e una rete fisica. È in grado di funzionare su qualsiasi piattaforma di virtualizzazione basata su Linux, è scritto in C e può essere portato su qualsiasi ambiente.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 name="Shape 1907"/>
          <p:cNvSpPr>
            <a:spLocks noGrp="1" noRot="1" noChangeAspect="1"/>
          </p:cNvSpPr>
          <p:nvPr>
            <p:ph type="sldImg"/>
          </p:nvPr>
        </p:nvSpPr>
        <p:spPr>
          <a:prstGeom prst="rect">
            <a:avLst/>
          </a:prstGeom>
        </p:spPr>
        <p:txBody>
          <a:bodyPr/>
          <a:lstStyle/>
          <a:p>
            <a:endParaRPr/>
          </a:p>
        </p:txBody>
      </p:sp>
      <p:sp>
        <p:nvSpPr>
          <p:cNvPr id="1908" name="Shape 1908"/>
          <p:cNvSpPr>
            <a:spLocks noGrp="1"/>
          </p:cNvSpPr>
          <p:nvPr>
            <p:ph type="body" sz="quarter" idx="1"/>
          </p:nvPr>
        </p:nvSpPr>
        <p:spPr>
          <a:prstGeom prst="rect">
            <a:avLst/>
          </a:prstGeom>
        </p:spPr>
        <p:txBody>
          <a:bodyPr/>
          <a:lstStyle/>
          <a:p>
            <a:pPr>
              <a:defRPr sz="1800"/>
            </a:pPr>
            <a:r>
              <a:t>Analizziamo ora la struttura di Open vSwitch. Il software è suddiviso in due sezioni principali. La prima sezione è composta dalla componente kernel-space di openvswitch. Tale componente è realizzata grazie all’aggiunta di un modulo del kernel Linux. </a:t>
            </a:r>
          </a:p>
          <a:p>
            <a:pPr>
              <a:defRPr sz="1800"/>
            </a:pPr>
            <a:r>
              <a:t>Passando ora alla componente user-space di Open vSwitch, quest’ultima è costituita dai moduli ovsdb-server e ovs-vswitchd. Il primo demone, ovsdb-server, si occupa della gestione del protocollo </a:t>
            </a:r>
            <a:r>
              <a:rPr b="1"/>
              <a:t>OVSDB</a:t>
            </a:r>
            <a:r>
              <a:t>, utilizzato per effettuare manipolazioni alla configurazione di Open vSwitch. Tali configurazioni sono raccolte all’interno di un database, da cui la scelta del nome. </a:t>
            </a:r>
          </a:p>
          <a:p>
            <a:pPr>
              <a:defRPr sz="1800"/>
            </a:pPr>
            <a:r>
              <a:t>Il secondo demone user-land che è possibile vedere è ovs-vswitchd. Questo demone rappresenta il cuore vero e proprio del pacchetto software che stiamo esplorando e principalmente si occupa di gestire una o più istanze di Open vSwitch sull’host sul quale è in esecuzione.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stretch>
            <a:fillRect/>
          </a:stretch>
        </p:blipFill>
        <p:spPr>
          <a:xfrm>
            <a:off x="619125" y="5410098"/>
            <a:ext cx="2166255" cy="952604"/>
          </a:xfrm>
          <a:prstGeom prst="rect">
            <a:avLst/>
          </a:prstGeom>
          <a:ln w="12700">
            <a:miter lim="400000"/>
          </a:ln>
        </p:spPr>
      </p:pic>
      <p:sp>
        <p:nvSpPr>
          <p:cNvPr id="14"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endParaRPr/>
          </a:p>
        </p:txBody>
      </p:sp>
      <p:sp>
        <p:nvSpPr>
          <p:cNvPr id="15" name="Body Level One…"/>
          <p:cNvSpPr txBox="1">
            <a:spLocks noGrp="1"/>
          </p:cNvSpPr>
          <p:nvPr>
            <p:ph type="body" sz="quarter" idx="1"/>
          </p:nvPr>
        </p:nvSpPr>
        <p:spPr>
          <a:xfrm>
            <a:off x="6602817" y="888226"/>
            <a:ext cx="5040002" cy="3024002"/>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6" name="Segnaposto testo 9"/>
          <p:cNvSpPr>
            <a:spLocks noGrp="1"/>
          </p:cNvSpPr>
          <p:nvPr>
            <p:ph type="body" sz="quarter" idx="21"/>
          </p:nvPr>
        </p:nvSpPr>
        <p:spPr>
          <a:xfrm>
            <a:off x="6602413" y="4249737"/>
            <a:ext cx="5040314" cy="1008002"/>
          </a:xfrm>
          <a:prstGeom prst="rect">
            <a:avLst/>
          </a:prstGeom>
        </p:spPr>
        <p:txBody>
          <a:bodyPr>
            <a:normAutofit/>
          </a:bodyPr>
          <a:lstStyle/>
          <a:p>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05" name="Title Text"/>
          <p:cNvSpPr txBox="1">
            <a:spLocks noGrp="1"/>
          </p:cNvSpPr>
          <p:nvPr>
            <p:ph type="title"/>
          </p:nvPr>
        </p:nvSpPr>
        <p:spPr>
          <a:xfrm>
            <a:off x="264115" y="179999"/>
            <a:ext cx="11676551" cy="1205461"/>
          </a:xfrm>
          <a:prstGeom prst="rect">
            <a:avLst/>
          </a:prstGeom>
        </p:spPr>
        <p:txBody>
          <a:bodyPr anchor="t">
            <a:normAutofit/>
          </a:bodyPr>
          <a:lstStyle>
            <a:lvl1pPr algn="ctr">
              <a:defRPr sz="4000">
                <a:solidFill>
                  <a:schemeClr val="accent1"/>
                </a:solidFill>
              </a:defRPr>
            </a:lvl1pPr>
          </a:lstStyle>
          <a:p>
            <a:r>
              <a:t>Title Text</a:t>
            </a:r>
          </a:p>
        </p:txBody>
      </p:sp>
      <p:sp>
        <p:nvSpPr>
          <p:cNvPr id="106" name="Body Level One…"/>
          <p:cNvSpPr txBox="1">
            <a:spLocks noGrp="1"/>
          </p:cNvSpPr>
          <p:nvPr>
            <p:ph type="body" idx="1"/>
          </p:nvPr>
        </p:nvSpPr>
        <p:spPr>
          <a:xfrm>
            <a:off x="263525" y="1800000"/>
            <a:ext cx="11676551"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7"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08"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17"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18" name="Title Text"/>
          <p:cNvSpPr txBox="1">
            <a:spLocks noGrp="1"/>
          </p:cNvSpPr>
          <p:nvPr>
            <p:ph type="title"/>
          </p:nvPr>
        </p:nvSpPr>
        <p:spPr>
          <a:xfrm>
            <a:off x="264115" y="179999"/>
            <a:ext cx="6108702" cy="1325564"/>
          </a:xfrm>
          <a:prstGeom prst="rect">
            <a:avLst/>
          </a:prstGeom>
        </p:spPr>
        <p:txBody>
          <a:bodyPr anchor="t">
            <a:normAutofit/>
          </a:bodyPr>
          <a:lstStyle>
            <a:lvl1pPr>
              <a:defRPr>
                <a:solidFill>
                  <a:schemeClr val="accent1"/>
                </a:solidFill>
              </a:defRPr>
            </a:lvl1pPr>
          </a:lstStyle>
          <a:p>
            <a:r>
              <a:t>Title Text</a:t>
            </a:r>
          </a:p>
        </p:txBody>
      </p:sp>
      <p:sp>
        <p:nvSpPr>
          <p:cNvPr id="119"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0" name="Picture Placeholder 2"/>
          <p:cNvSpPr>
            <a:spLocks noGrp="1"/>
          </p:cNvSpPr>
          <p:nvPr>
            <p:ph type="pic" idx="21"/>
          </p:nvPr>
        </p:nvSpPr>
        <p:spPr>
          <a:xfrm>
            <a:off x="6586538" y="0"/>
            <a:ext cx="5605464" cy="6314400"/>
          </a:xfrm>
          <a:prstGeom prst="rect">
            <a:avLst/>
          </a:prstGeom>
        </p:spPr>
        <p:txBody>
          <a:bodyPr lIns="91439" tIns="45719" rIns="91439" bIns="45719"/>
          <a:lstStyle/>
          <a:p>
            <a:endParaRPr/>
          </a:p>
        </p:txBody>
      </p:sp>
      <p:sp>
        <p:nvSpPr>
          <p:cNvPr id="121"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22"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31"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32" name="Title Text"/>
          <p:cNvSpPr txBox="1">
            <a:spLocks noGrp="1"/>
          </p:cNvSpPr>
          <p:nvPr>
            <p:ph type="title"/>
          </p:nvPr>
        </p:nvSpPr>
        <p:spPr>
          <a:xfrm>
            <a:off x="264115" y="179999"/>
            <a:ext cx="6108702" cy="1325564"/>
          </a:xfrm>
          <a:prstGeom prst="rect">
            <a:avLst/>
          </a:prstGeom>
        </p:spPr>
        <p:txBody>
          <a:bodyPr anchor="t">
            <a:normAutofit/>
          </a:bodyPr>
          <a:lstStyle>
            <a:lvl1pPr>
              <a:defRPr>
                <a:solidFill>
                  <a:schemeClr val="accent1"/>
                </a:solidFill>
              </a:defRPr>
            </a:lvl1pPr>
          </a:lstStyle>
          <a:p>
            <a:r>
              <a:t>Title Text</a:t>
            </a:r>
          </a:p>
        </p:txBody>
      </p:sp>
      <p:sp>
        <p:nvSpPr>
          <p:cNvPr id="133"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34" name="Picture Placeholder 2"/>
          <p:cNvSpPr>
            <a:spLocks noGrp="1"/>
          </p:cNvSpPr>
          <p:nvPr>
            <p:ph type="pic" sz="half" idx="21"/>
          </p:nvPr>
        </p:nvSpPr>
        <p:spPr>
          <a:xfrm>
            <a:off x="6586538" y="267495"/>
            <a:ext cx="5341939" cy="5778002"/>
          </a:xfrm>
          <a:prstGeom prst="rect">
            <a:avLst/>
          </a:prstGeom>
        </p:spPr>
        <p:txBody>
          <a:bodyPr lIns="91439" tIns="45719" rIns="91439" bIns="45719"/>
          <a:lstStyle/>
          <a:p>
            <a:endParaRPr/>
          </a:p>
        </p:txBody>
      </p:sp>
      <p:sp>
        <p:nvSpPr>
          <p:cNvPr id="135"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36"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4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46" name="Title Text"/>
          <p:cNvSpPr txBox="1">
            <a:spLocks noGrp="1"/>
          </p:cNvSpPr>
          <p:nvPr>
            <p:ph type="title"/>
          </p:nvPr>
        </p:nvSpPr>
        <p:spPr>
          <a:xfrm>
            <a:off x="264115" y="179999"/>
            <a:ext cx="4765677" cy="1325564"/>
          </a:xfrm>
          <a:prstGeom prst="rect">
            <a:avLst/>
          </a:prstGeom>
        </p:spPr>
        <p:txBody>
          <a:bodyPr anchor="t">
            <a:normAutofit/>
          </a:bodyPr>
          <a:lstStyle>
            <a:lvl1pPr>
              <a:defRPr>
                <a:solidFill>
                  <a:schemeClr val="accent1"/>
                </a:solidFill>
              </a:defRPr>
            </a:lvl1pPr>
          </a:lstStyle>
          <a:p>
            <a:r>
              <a:t>Title Text</a:t>
            </a:r>
          </a:p>
        </p:txBody>
      </p:sp>
      <p:sp>
        <p:nvSpPr>
          <p:cNvPr id="147"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8" name="Picture Placeholder 8"/>
          <p:cNvSpPr>
            <a:spLocks noGrp="1"/>
          </p:cNvSpPr>
          <p:nvPr>
            <p:ph type="pic" idx="21"/>
          </p:nvPr>
        </p:nvSpPr>
        <p:spPr>
          <a:xfrm>
            <a:off x="5231903" y="-2"/>
            <a:ext cx="6960097" cy="6314404"/>
          </a:xfrm>
          <a:prstGeom prst="rect">
            <a:avLst/>
          </a:prstGeom>
        </p:spPr>
        <p:txBody>
          <a:bodyPr lIns="91439" tIns="45719" rIns="91439" bIns="45719"/>
          <a:lstStyle/>
          <a:p>
            <a:endParaRPr/>
          </a:p>
        </p:txBody>
      </p:sp>
      <p:sp>
        <p:nvSpPr>
          <p:cNvPr id="149"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50"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5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60" name="Title Text"/>
          <p:cNvSpPr txBox="1">
            <a:spLocks noGrp="1"/>
          </p:cNvSpPr>
          <p:nvPr>
            <p:ph type="title"/>
          </p:nvPr>
        </p:nvSpPr>
        <p:spPr>
          <a:xfrm>
            <a:off x="264115" y="179999"/>
            <a:ext cx="4765677" cy="1325564"/>
          </a:xfrm>
          <a:prstGeom prst="rect">
            <a:avLst/>
          </a:prstGeom>
        </p:spPr>
        <p:txBody>
          <a:bodyPr anchor="t">
            <a:normAutofit/>
          </a:bodyPr>
          <a:lstStyle>
            <a:lvl1pPr>
              <a:defRPr>
                <a:solidFill>
                  <a:schemeClr val="accent1"/>
                </a:solidFill>
              </a:defRPr>
            </a:lvl1pPr>
          </a:lstStyle>
          <a:p>
            <a:r>
              <a:t>Title Text</a:t>
            </a:r>
          </a:p>
        </p:txBody>
      </p:sp>
      <p:sp>
        <p:nvSpPr>
          <p:cNvPr id="161"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2" name="Picture Placeholder 8"/>
          <p:cNvSpPr>
            <a:spLocks noGrp="1"/>
          </p:cNvSpPr>
          <p:nvPr>
            <p:ph type="pic" idx="21"/>
          </p:nvPr>
        </p:nvSpPr>
        <p:spPr>
          <a:xfrm>
            <a:off x="5231903" y="267493"/>
            <a:ext cx="6696573" cy="5778003"/>
          </a:xfrm>
          <a:prstGeom prst="rect">
            <a:avLst/>
          </a:prstGeom>
        </p:spPr>
        <p:txBody>
          <a:bodyPr lIns="91439" tIns="45719" rIns="91439" bIns="45719"/>
          <a:lstStyle/>
          <a:p>
            <a:endParaRPr/>
          </a:p>
        </p:txBody>
      </p:sp>
      <p:sp>
        <p:nvSpPr>
          <p:cNvPr id="163"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64"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7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74"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75"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76"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77"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78" name="Picture Placeholder 2"/>
          <p:cNvSpPr>
            <a:spLocks noGrp="1"/>
          </p:cNvSpPr>
          <p:nvPr>
            <p:ph type="pic" sz="half" idx="23"/>
          </p:nvPr>
        </p:nvSpPr>
        <p:spPr>
          <a:xfrm>
            <a:off x="4685210" y="0"/>
            <a:ext cx="7506790" cy="3114002"/>
          </a:xfrm>
          <a:prstGeom prst="rect">
            <a:avLst/>
          </a:prstGeom>
        </p:spPr>
        <p:txBody>
          <a:bodyPr lIns="91439" tIns="45719" rIns="91439" bIns="45719"/>
          <a:lstStyle/>
          <a:p>
            <a:endParaRPr/>
          </a:p>
        </p:txBody>
      </p:sp>
      <p:sp>
        <p:nvSpPr>
          <p:cNvPr id="179" name="Picture Placeholder 2"/>
          <p:cNvSpPr>
            <a:spLocks noGrp="1"/>
          </p:cNvSpPr>
          <p:nvPr>
            <p:ph type="pic" sz="half" idx="24"/>
          </p:nvPr>
        </p:nvSpPr>
        <p:spPr>
          <a:xfrm>
            <a:off x="4685210" y="3193200"/>
            <a:ext cx="7506790" cy="3114002"/>
          </a:xfrm>
          <a:prstGeom prst="rect">
            <a:avLst/>
          </a:prstGeom>
        </p:spPr>
        <p:txBody>
          <a:bodyPr lIns="91439" tIns="45719" rIns="91439" bIns="45719"/>
          <a:lstStyle/>
          <a:p>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8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189"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90"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91" name="Picture Placeholder 2"/>
          <p:cNvSpPr>
            <a:spLocks noGrp="1"/>
          </p:cNvSpPr>
          <p:nvPr>
            <p:ph type="pic" sz="half" idx="21"/>
          </p:nvPr>
        </p:nvSpPr>
        <p:spPr>
          <a:xfrm>
            <a:off x="4685212" y="3200574"/>
            <a:ext cx="7242676" cy="2844003"/>
          </a:xfrm>
          <a:prstGeom prst="rect">
            <a:avLst/>
          </a:prstGeom>
        </p:spPr>
        <p:txBody>
          <a:bodyPr lIns="91439" tIns="45719" rIns="91439" bIns="45719"/>
          <a:lstStyle/>
          <a:p>
            <a:endParaRPr/>
          </a:p>
        </p:txBody>
      </p:sp>
      <p:sp>
        <p:nvSpPr>
          <p:cNvPr id="192" name="Picture Placeholder 2"/>
          <p:cNvSpPr>
            <a:spLocks noGrp="1"/>
          </p:cNvSpPr>
          <p:nvPr>
            <p:ph type="pic" sz="half" idx="22"/>
          </p:nvPr>
        </p:nvSpPr>
        <p:spPr>
          <a:xfrm>
            <a:off x="4685212" y="267492"/>
            <a:ext cx="7242676" cy="2844003"/>
          </a:xfrm>
          <a:prstGeom prst="rect">
            <a:avLst/>
          </a:prstGeom>
        </p:spPr>
        <p:txBody>
          <a:bodyPr lIns="91439" tIns="45719" rIns="91439" bIns="45719"/>
          <a:lstStyle/>
          <a:p>
            <a:endParaRPr/>
          </a:p>
        </p:txBody>
      </p:sp>
      <p:sp>
        <p:nvSpPr>
          <p:cNvPr id="193" name="Segnaposto testo 3"/>
          <p:cNvSpPr>
            <a:spLocks noGrp="1"/>
          </p:cNvSpPr>
          <p:nvPr>
            <p:ph type="body" sz="quarter" idx="23"/>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194" name="Segnaposto testo 6"/>
          <p:cNvSpPr>
            <a:spLocks noGrp="1"/>
          </p:cNvSpPr>
          <p:nvPr>
            <p:ph type="body" sz="quarter" idx="24"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0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04" name="Title Text"/>
          <p:cNvSpPr txBox="1">
            <a:spLocks noGrp="1"/>
          </p:cNvSpPr>
          <p:nvPr>
            <p:ph type="title"/>
          </p:nvPr>
        </p:nvSpPr>
        <p:spPr>
          <a:xfrm>
            <a:off x="264115" y="179999"/>
            <a:ext cx="7008815" cy="1325564"/>
          </a:xfrm>
          <a:prstGeom prst="rect">
            <a:avLst/>
          </a:prstGeom>
        </p:spPr>
        <p:txBody>
          <a:bodyPr anchor="t">
            <a:normAutofit/>
          </a:bodyPr>
          <a:lstStyle>
            <a:lvl1pPr>
              <a:defRPr>
                <a:solidFill>
                  <a:schemeClr val="accent1"/>
                </a:solidFill>
              </a:defRPr>
            </a:lvl1pPr>
          </a:lstStyle>
          <a:p>
            <a:r>
              <a:t>Title Text</a:t>
            </a:r>
          </a:p>
        </p:txBody>
      </p:sp>
      <p:sp>
        <p:nvSpPr>
          <p:cNvPr id="205"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06" name="Picture Placeholder 2"/>
          <p:cNvSpPr>
            <a:spLocks noGrp="1"/>
          </p:cNvSpPr>
          <p:nvPr>
            <p:ph type="pic" sz="quarter" idx="21"/>
          </p:nvPr>
        </p:nvSpPr>
        <p:spPr>
          <a:xfrm>
            <a:off x="7794556" y="0"/>
            <a:ext cx="3875002" cy="2052000"/>
          </a:xfrm>
          <a:prstGeom prst="rect">
            <a:avLst/>
          </a:prstGeom>
        </p:spPr>
        <p:txBody>
          <a:bodyPr lIns="91439" tIns="45719" rIns="91439" bIns="45719"/>
          <a:lstStyle/>
          <a:p>
            <a:endParaRPr/>
          </a:p>
        </p:txBody>
      </p:sp>
      <p:sp>
        <p:nvSpPr>
          <p:cNvPr id="207" name="Picture Placeholder 2"/>
          <p:cNvSpPr>
            <a:spLocks noGrp="1"/>
          </p:cNvSpPr>
          <p:nvPr>
            <p:ph type="pic" sz="quarter" idx="22"/>
          </p:nvPr>
        </p:nvSpPr>
        <p:spPr>
          <a:xfrm>
            <a:off x="7794556" y="2123344"/>
            <a:ext cx="3875002" cy="2052000"/>
          </a:xfrm>
          <a:prstGeom prst="rect">
            <a:avLst/>
          </a:prstGeom>
        </p:spPr>
        <p:txBody>
          <a:bodyPr lIns="91439" tIns="45719" rIns="91439" bIns="45719"/>
          <a:lstStyle/>
          <a:p>
            <a:endParaRPr/>
          </a:p>
        </p:txBody>
      </p:sp>
      <p:sp>
        <p:nvSpPr>
          <p:cNvPr id="208" name="Picture Placeholder 2"/>
          <p:cNvSpPr>
            <a:spLocks noGrp="1"/>
          </p:cNvSpPr>
          <p:nvPr>
            <p:ph type="pic" sz="quarter" idx="23"/>
          </p:nvPr>
        </p:nvSpPr>
        <p:spPr>
          <a:xfrm>
            <a:off x="7794556" y="4246686"/>
            <a:ext cx="3875002" cy="2052002"/>
          </a:xfrm>
          <a:prstGeom prst="rect">
            <a:avLst/>
          </a:prstGeom>
        </p:spPr>
        <p:txBody>
          <a:bodyPr lIns="91439" tIns="45719" rIns="91439" bIns="45719"/>
          <a:lstStyle/>
          <a:p>
            <a:endParaRPr/>
          </a:p>
        </p:txBody>
      </p:sp>
      <p:sp>
        <p:nvSpPr>
          <p:cNvPr id="209"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210"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1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20" name="Title Text"/>
          <p:cNvSpPr txBox="1">
            <a:spLocks noGrp="1"/>
          </p:cNvSpPr>
          <p:nvPr>
            <p:ph type="title"/>
          </p:nvPr>
        </p:nvSpPr>
        <p:spPr>
          <a:xfrm>
            <a:off x="264115" y="179999"/>
            <a:ext cx="7008815" cy="1325564"/>
          </a:xfrm>
          <a:prstGeom prst="rect">
            <a:avLst/>
          </a:prstGeom>
        </p:spPr>
        <p:txBody>
          <a:bodyPr anchor="t">
            <a:normAutofit/>
          </a:bodyPr>
          <a:lstStyle>
            <a:lvl1pPr>
              <a:defRPr>
                <a:solidFill>
                  <a:schemeClr val="accent1"/>
                </a:solidFill>
              </a:defRPr>
            </a:lvl1pPr>
          </a:lstStyle>
          <a:p>
            <a:r>
              <a:t>Title Text</a:t>
            </a:r>
          </a:p>
        </p:txBody>
      </p:sp>
      <p:sp>
        <p:nvSpPr>
          <p:cNvPr id="221"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2"/>
          <p:cNvSpPr>
            <a:spLocks noGrp="1"/>
          </p:cNvSpPr>
          <p:nvPr>
            <p:ph type="pic" sz="quarter" idx="21"/>
          </p:nvPr>
        </p:nvSpPr>
        <p:spPr>
          <a:xfrm>
            <a:off x="7865995" y="267492"/>
            <a:ext cx="3444448" cy="1872004"/>
          </a:xfrm>
          <a:prstGeom prst="rect">
            <a:avLst/>
          </a:prstGeom>
        </p:spPr>
        <p:txBody>
          <a:bodyPr lIns="91439" tIns="45719" rIns="91439" bIns="45719"/>
          <a:lstStyle/>
          <a:p>
            <a:endParaRPr/>
          </a:p>
        </p:txBody>
      </p:sp>
      <p:sp>
        <p:nvSpPr>
          <p:cNvPr id="223" name="Picture Placeholder 2"/>
          <p:cNvSpPr>
            <a:spLocks noGrp="1"/>
          </p:cNvSpPr>
          <p:nvPr>
            <p:ph type="pic" sz="quarter" idx="22"/>
          </p:nvPr>
        </p:nvSpPr>
        <p:spPr>
          <a:xfrm>
            <a:off x="7865995" y="2217983"/>
            <a:ext cx="3444448" cy="1872003"/>
          </a:xfrm>
          <a:prstGeom prst="rect">
            <a:avLst/>
          </a:prstGeom>
        </p:spPr>
        <p:txBody>
          <a:bodyPr lIns="91439" tIns="45719" rIns="91439" bIns="45719"/>
          <a:lstStyle/>
          <a:p>
            <a:endParaRPr/>
          </a:p>
        </p:txBody>
      </p:sp>
      <p:sp>
        <p:nvSpPr>
          <p:cNvPr id="224" name="Picture Placeholder 2"/>
          <p:cNvSpPr>
            <a:spLocks noGrp="1"/>
          </p:cNvSpPr>
          <p:nvPr>
            <p:ph type="pic" sz="quarter" idx="23"/>
          </p:nvPr>
        </p:nvSpPr>
        <p:spPr>
          <a:xfrm>
            <a:off x="7865995" y="4168473"/>
            <a:ext cx="3444448" cy="1872002"/>
          </a:xfrm>
          <a:prstGeom prst="rect">
            <a:avLst/>
          </a:prstGeom>
        </p:spPr>
        <p:txBody>
          <a:bodyPr lIns="91439" tIns="45719" rIns="91439" bIns="45719"/>
          <a:lstStyle/>
          <a:p>
            <a:endParaRPr/>
          </a:p>
        </p:txBody>
      </p:sp>
      <p:sp>
        <p:nvSpPr>
          <p:cNvPr id="225"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226"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3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36"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37"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38" name="그림 개체 틀 4"/>
          <p:cNvSpPr>
            <a:spLocks noGrp="1"/>
          </p:cNvSpPr>
          <p:nvPr>
            <p:ph type="pic" sz="quarter" idx="22"/>
          </p:nvPr>
        </p:nvSpPr>
        <p:spPr>
          <a:xfrm>
            <a:off x="270151" y="1006783"/>
            <a:ext cx="2827044" cy="2449897"/>
          </a:xfrm>
          <a:prstGeom prst="rect">
            <a:avLst/>
          </a:prstGeom>
        </p:spPr>
        <p:txBody>
          <a:bodyPr lIns="91439" tIns="45719" rIns="91439" bIns="45719"/>
          <a:lstStyle/>
          <a:p>
            <a:endParaRPr/>
          </a:p>
        </p:txBody>
      </p:sp>
      <p:sp>
        <p:nvSpPr>
          <p:cNvPr id="239" name="그림 개체 틀 6"/>
          <p:cNvSpPr>
            <a:spLocks noGrp="1"/>
          </p:cNvSpPr>
          <p:nvPr>
            <p:ph type="pic" sz="quarter" idx="23"/>
          </p:nvPr>
        </p:nvSpPr>
        <p:spPr>
          <a:xfrm>
            <a:off x="3211702" y="1006783"/>
            <a:ext cx="2827044" cy="2449897"/>
          </a:xfrm>
          <a:prstGeom prst="rect">
            <a:avLst/>
          </a:prstGeom>
        </p:spPr>
        <p:txBody>
          <a:bodyPr lIns="91439" tIns="45719" rIns="91439" bIns="45719"/>
          <a:lstStyle/>
          <a:p>
            <a:endParaRPr/>
          </a:p>
        </p:txBody>
      </p:sp>
      <p:sp>
        <p:nvSpPr>
          <p:cNvPr id="240" name="그림 개체 틀 32"/>
          <p:cNvSpPr>
            <a:spLocks noGrp="1"/>
          </p:cNvSpPr>
          <p:nvPr>
            <p:ph type="pic" sz="quarter" idx="24"/>
          </p:nvPr>
        </p:nvSpPr>
        <p:spPr>
          <a:xfrm>
            <a:off x="6153253" y="1006783"/>
            <a:ext cx="2827045" cy="2449897"/>
          </a:xfrm>
          <a:prstGeom prst="rect">
            <a:avLst/>
          </a:prstGeom>
        </p:spPr>
        <p:txBody>
          <a:bodyPr lIns="91439" tIns="45719" rIns="91439" bIns="45719"/>
          <a:lstStyle/>
          <a:p>
            <a:endParaRPr/>
          </a:p>
        </p:txBody>
      </p:sp>
      <p:sp>
        <p:nvSpPr>
          <p:cNvPr id="241" name="그림 개체 틀 34"/>
          <p:cNvSpPr>
            <a:spLocks noGrp="1"/>
          </p:cNvSpPr>
          <p:nvPr>
            <p:ph type="pic" sz="quarter" idx="25"/>
          </p:nvPr>
        </p:nvSpPr>
        <p:spPr>
          <a:xfrm>
            <a:off x="9094806" y="1006783"/>
            <a:ext cx="2827045" cy="2449897"/>
          </a:xfrm>
          <a:prstGeom prst="rect">
            <a:avLst/>
          </a:prstGeom>
        </p:spPr>
        <p:txBody>
          <a:bodyPr lIns="91439" tIns="45719" rIns="91439" bIns="45719"/>
          <a:lstStyle/>
          <a:p>
            <a:endParaRPr/>
          </a:p>
        </p:txBody>
      </p:sp>
      <p:sp>
        <p:nvSpPr>
          <p:cNvPr id="242" name="Segnaposto testo 28"/>
          <p:cNvSpPr>
            <a:spLocks noGrp="1"/>
          </p:cNvSpPr>
          <p:nvPr>
            <p:ph type="body" sz="quarter" idx="26"/>
          </p:nvPr>
        </p:nvSpPr>
        <p:spPr>
          <a:xfrm>
            <a:off x="263522" y="3618188"/>
            <a:ext cx="2827047" cy="700578"/>
          </a:xfrm>
          <a:prstGeom prst="rect">
            <a:avLst/>
          </a:prstGeom>
        </p:spPr>
        <p:txBody>
          <a:bodyPr>
            <a:normAutofit/>
          </a:bodyPr>
          <a:lstStyle/>
          <a:p>
            <a:endParaRPr/>
          </a:p>
        </p:txBody>
      </p:sp>
      <p:sp>
        <p:nvSpPr>
          <p:cNvPr id="243" name="Segnaposto testo 28"/>
          <p:cNvSpPr>
            <a:spLocks noGrp="1"/>
          </p:cNvSpPr>
          <p:nvPr>
            <p:ph type="body" sz="quarter" idx="27"/>
          </p:nvPr>
        </p:nvSpPr>
        <p:spPr>
          <a:xfrm>
            <a:off x="263522" y="4318765"/>
            <a:ext cx="2827047" cy="646539"/>
          </a:xfrm>
          <a:prstGeom prst="rect">
            <a:avLst/>
          </a:prstGeom>
        </p:spPr>
        <p:txBody>
          <a:bodyPr>
            <a:normAutofit/>
          </a:bodyPr>
          <a:lstStyle/>
          <a:p>
            <a:endParaRPr/>
          </a:p>
        </p:txBody>
      </p:sp>
      <p:sp>
        <p:nvSpPr>
          <p:cNvPr id="244" name="Segnaposto testo 28"/>
          <p:cNvSpPr>
            <a:spLocks noGrp="1"/>
          </p:cNvSpPr>
          <p:nvPr>
            <p:ph type="body" sz="quarter" idx="28"/>
          </p:nvPr>
        </p:nvSpPr>
        <p:spPr>
          <a:xfrm>
            <a:off x="263522" y="4965303"/>
            <a:ext cx="2827047" cy="1283717"/>
          </a:xfrm>
          <a:prstGeom prst="rect">
            <a:avLst/>
          </a:prstGeom>
        </p:spPr>
        <p:txBody>
          <a:bodyPr>
            <a:normAutofit/>
          </a:bodyPr>
          <a:lstStyle/>
          <a:p>
            <a:endParaRPr/>
          </a:p>
        </p:txBody>
      </p:sp>
      <p:sp>
        <p:nvSpPr>
          <p:cNvPr id="245" name="Segnaposto testo 28"/>
          <p:cNvSpPr>
            <a:spLocks noGrp="1"/>
          </p:cNvSpPr>
          <p:nvPr>
            <p:ph type="body" sz="quarter" idx="29"/>
          </p:nvPr>
        </p:nvSpPr>
        <p:spPr>
          <a:xfrm>
            <a:off x="3211702" y="3618188"/>
            <a:ext cx="2827046" cy="700578"/>
          </a:xfrm>
          <a:prstGeom prst="rect">
            <a:avLst/>
          </a:prstGeom>
        </p:spPr>
        <p:txBody>
          <a:bodyPr>
            <a:normAutofit/>
          </a:bodyPr>
          <a:lstStyle/>
          <a:p>
            <a:endParaRPr/>
          </a:p>
        </p:txBody>
      </p:sp>
      <p:sp>
        <p:nvSpPr>
          <p:cNvPr id="246" name="Segnaposto testo 28"/>
          <p:cNvSpPr>
            <a:spLocks noGrp="1"/>
          </p:cNvSpPr>
          <p:nvPr>
            <p:ph type="body" sz="quarter" idx="30"/>
          </p:nvPr>
        </p:nvSpPr>
        <p:spPr>
          <a:xfrm>
            <a:off x="3211702" y="4318765"/>
            <a:ext cx="2827046" cy="646539"/>
          </a:xfrm>
          <a:prstGeom prst="rect">
            <a:avLst/>
          </a:prstGeom>
        </p:spPr>
        <p:txBody>
          <a:bodyPr>
            <a:normAutofit/>
          </a:bodyPr>
          <a:lstStyle/>
          <a:p>
            <a:endParaRPr/>
          </a:p>
        </p:txBody>
      </p:sp>
      <p:sp>
        <p:nvSpPr>
          <p:cNvPr id="247" name="Segnaposto testo 28"/>
          <p:cNvSpPr>
            <a:spLocks noGrp="1"/>
          </p:cNvSpPr>
          <p:nvPr>
            <p:ph type="body" sz="quarter" idx="31"/>
          </p:nvPr>
        </p:nvSpPr>
        <p:spPr>
          <a:xfrm>
            <a:off x="3211702" y="4965303"/>
            <a:ext cx="2827046" cy="1283717"/>
          </a:xfrm>
          <a:prstGeom prst="rect">
            <a:avLst/>
          </a:prstGeom>
        </p:spPr>
        <p:txBody>
          <a:bodyPr>
            <a:normAutofit/>
          </a:bodyPr>
          <a:lstStyle/>
          <a:p>
            <a:endParaRPr/>
          </a:p>
        </p:txBody>
      </p:sp>
      <p:sp>
        <p:nvSpPr>
          <p:cNvPr id="248" name="Segnaposto testo 28"/>
          <p:cNvSpPr>
            <a:spLocks noGrp="1"/>
          </p:cNvSpPr>
          <p:nvPr>
            <p:ph type="body" sz="quarter" idx="32"/>
          </p:nvPr>
        </p:nvSpPr>
        <p:spPr>
          <a:xfrm>
            <a:off x="9094806" y="3618188"/>
            <a:ext cx="2827045" cy="700578"/>
          </a:xfrm>
          <a:prstGeom prst="rect">
            <a:avLst/>
          </a:prstGeom>
        </p:spPr>
        <p:txBody>
          <a:bodyPr>
            <a:normAutofit/>
          </a:bodyPr>
          <a:lstStyle/>
          <a:p>
            <a:endParaRPr/>
          </a:p>
        </p:txBody>
      </p:sp>
      <p:sp>
        <p:nvSpPr>
          <p:cNvPr id="249" name="Segnaposto testo 28"/>
          <p:cNvSpPr>
            <a:spLocks noGrp="1"/>
          </p:cNvSpPr>
          <p:nvPr>
            <p:ph type="body" sz="quarter" idx="33"/>
          </p:nvPr>
        </p:nvSpPr>
        <p:spPr>
          <a:xfrm>
            <a:off x="9094806" y="4318765"/>
            <a:ext cx="2827045" cy="646539"/>
          </a:xfrm>
          <a:prstGeom prst="rect">
            <a:avLst/>
          </a:prstGeom>
        </p:spPr>
        <p:txBody>
          <a:bodyPr>
            <a:normAutofit/>
          </a:bodyPr>
          <a:lstStyle/>
          <a:p>
            <a:endParaRPr/>
          </a:p>
        </p:txBody>
      </p:sp>
      <p:sp>
        <p:nvSpPr>
          <p:cNvPr id="250" name="Segnaposto testo 28"/>
          <p:cNvSpPr>
            <a:spLocks noGrp="1"/>
          </p:cNvSpPr>
          <p:nvPr>
            <p:ph type="body" sz="quarter" idx="34"/>
          </p:nvPr>
        </p:nvSpPr>
        <p:spPr>
          <a:xfrm>
            <a:off x="9094806" y="4965303"/>
            <a:ext cx="2827045" cy="1283717"/>
          </a:xfrm>
          <a:prstGeom prst="rect">
            <a:avLst/>
          </a:prstGeom>
        </p:spPr>
        <p:txBody>
          <a:bodyPr>
            <a:normAutofit/>
          </a:bodyPr>
          <a:lstStyle/>
          <a:p>
            <a:endParaRPr/>
          </a:p>
        </p:txBody>
      </p:sp>
      <p:sp>
        <p:nvSpPr>
          <p:cNvPr id="251" name="Segnaposto testo 28"/>
          <p:cNvSpPr>
            <a:spLocks noGrp="1"/>
          </p:cNvSpPr>
          <p:nvPr>
            <p:ph type="body" sz="quarter" idx="35"/>
          </p:nvPr>
        </p:nvSpPr>
        <p:spPr>
          <a:xfrm>
            <a:off x="6159882" y="3618188"/>
            <a:ext cx="2827045" cy="700578"/>
          </a:xfrm>
          <a:prstGeom prst="rect">
            <a:avLst/>
          </a:prstGeom>
        </p:spPr>
        <p:txBody>
          <a:bodyPr>
            <a:normAutofit/>
          </a:bodyPr>
          <a:lstStyle/>
          <a:p>
            <a:endParaRPr/>
          </a:p>
        </p:txBody>
      </p:sp>
      <p:sp>
        <p:nvSpPr>
          <p:cNvPr id="252" name="Segnaposto testo 28"/>
          <p:cNvSpPr>
            <a:spLocks noGrp="1"/>
          </p:cNvSpPr>
          <p:nvPr>
            <p:ph type="body" sz="quarter" idx="36"/>
          </p:nvPr>
        </p:nvSpPr>
        <p:spPr>
          <a:xfrm>
            <a:off x="6159882" y="4318765"/>
            <a:ext cx="2827045" cy="646539"/>
          </a:xfrm>
          <a:prstGeom prst="rect">
            <a:avLst/>
          </a:prstGeom>
        </p:spPr>
        <p:txBody>
          <a:bodyPr>
            <a:normAutofit/>
          </a:bodyPr>
          <a:lstStyle/>
          <a:p>
            <a:endParaRPr/>
          </a:p>
        </p:txBody>
      </p:sp>
      <p:sp>
        <p:nvSpPr>
          <p:cNvPr id="253" name="Segnaposto testo 28"/>
          <p:cNvSpPr>
            <a:spLocks noGrp="1"/>
          </p:cNvSpPr>
          <p:nvPr>
            <p:ph type="body" sz="quarter" idx="37"/>
          </p:nvPr>
        </p:nvSpPr>
        <p:spPr>
          <a:xfrm>
            <a:off x="6159882" y="4965303"/>
            <a:ext cx="2827045" cy="1283717"/>
          </a:xfrm>
          <a:prstGeom prst="rect">
            <a:avLst/>
          </a:prstGeom>
        </p:spPr>
        <p:txBody>
          <a:bodyPr>
            <a:normAutofit/>
          </a:bodyPr>
          <a:lstStyle/>
          <a:p>
            <a:endParaRPr/>
          </a:p>
        </p:txBody>
      </p:sp>
      <p:sp>
        <p:nvSpPr>
          <p:cNvPr id="25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U Chiusura">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6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6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65"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66"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75"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76"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77"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78"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79" name="Picture Placeholder 12"/>
          <p:cNvSpPr>
            <a:spLocks noGrp="1"/>
          </p:cNvSpPr>
          <p:nvPr>
            <p:ph type="pic" sz="half" idx="22"/>
          </p:nvPr>
        </p:nvSpPr>
        <p:spPr>
          <a:xfrm>
            <a:off x="6221898" y="1800000"/>
            <a:ext cx="5706579" cy="4356002"/>
          </a:xfrm>
          <a:prstGeom prst="rect">
            <a:avLst/>
          </a:prstGeom>
        </p:spPr>
        <p:txBody>
          <a:bodyPr lIns="91439" tIns="45719" rIns="91439" bIns="45719"/>
          <a:lstStyle/>
          <a:p>
            <a:endParaRPr/>
          </a:p>
        </p:txBody>
      </p:sp>
      <p:sp>
        <p:nvSpPr>
          <p:cNvPr id="280" name="Segnaposto testo 5"/>
          <p:cNvSpPr>
            <a:spLocks noGrp="1"/>
          </p:cNvSpPr>
          <p:nvPr>
            <p:ph type="body" sz="half" idx="23"/>
          </p:nvPr>
        </p:nvSpPr>
        <p:spPr>
          <a:xfrm>
            <a:off x="263525" y="1800000"/>
            <a:ext cx="5832475" cy="4356002"/>
          </a:xfrm>
          <a:prstGeom prst="rect">
            <a:avLst/>
          </a:prstGeom>
        </p:spPr>
        <p:txBody>
          <a:bodyPr>
            <a:normAutofit/>
          </a:bodyPr>
          <a:lstStyle/>
          <a:p>
            <a:endParaRP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28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290"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91" name="Picture Placeholder 12"/>
          <p:cNvSpPr>
            <a:spLocks noGrp="1"/>
          </p:cNvSpPr>
          <p:nvPr>
            <p:ph type="pic" idx="21"/>
          </p:nvPr>
        </p:nvSpPr>
        <p:spPr>
          <a:xfrm>
            <a:off x="1021442" y="1708873"/>
            <a:ext cx="10161897" cy="4451297"/>
          </a:xfrm>
          <a:prstGeom prst="rect">
            <a:avLst/>
          </a:prstGeom>
        </p:spPr>
        <p:txBody>
          <a:bodyPr lIns="91439" tIns="45719" rIns="91439" bIns="45719"/>
          <a:lstStyle/>
          <a:p>
            <a:endParaRPr/>
          </a:p>
        </p:txBody>
      </p:sp>
      <p:sp>
        <p:nvSpPr>
          <p:cNvPr id="292"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93"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02"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03"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304"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05"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06" name="Picture Placeholder 12"/>
          <p:cNvSpPr>
            <a:spLocks noGrp="1"/>
          </p:cNvSpPr>
          <p:nvPr>
            <p:ph type="pic" sz="half" idx="22"/>
          </p:nvPr>
        </p:nvSpPr>
        <p:spPr>
          <a:xfrm>
            <a:off x="262799" y="1708873"/>
            <a:ext cx="5706580" cy="4447128"/>
          </a:xfrm>
          <a:prstGeom prst="rect">
            <a:avLst/>
          </a:prstGeom>
        </p:spPr>
        <p:txBody>
          <a:bodyPr lIns="91439" tIns="45719" rIns="91439" bIns="45719"/>
          <a:lstStyle/>
          <a:p>
            <a:endParaRPr/>
          </a:p>
        </p:txBody>
      </p:sp>
      <p:sp>
        <p:nvSpPr>
          <p:cNvPr id="307" name="Picture Placeholder 12"/>
          <p:cNvSpPr>
            <a:spLocks noGrp="1"/>
          </p:cNvSpPr>
          <p:nvPr>
            <p:ph type="pic" sz="half" idx="23"/>
          </p:nvPr>
        </p:nvSpPr>
        <p:spPr>
          <a:xfrm>
            <a:off x="6220800" y="1708873"/>
            <a:ext cx="5706579" cy="4447128"/>
          </a:xfrm>
          <a:prstGeom prst="rect">
            <a:avLst/>
          </a:prstGeom>
        </p:spPr>
        <p:txBody>
          <a:bodyPr lIns="91439" tIns="45719" rIns="91439" bIns="45719"/>
          <a:lstStyle/>
          <a:p>
            <a:endParaRP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16"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17" name="그림 개체 틀 5"/>
          <p:cNvSpPr>
            <a:spLocks noGrp="1"/>
          </p:cNvSpPr>
          <p:nvPr>
            <p:ph type="pic" idx="21"/>
          </p:nvPr>
        </p:nvSpPr>
        <p:spPr>
          <a:xfrm>
            <a:off x="0" y="0"/>
            <a:ext cx="12192000" cy="6314400"/>
          </a:xfrm>
          <a:prstGeom prst="rect">
            <a:avLst/>
          </a:prstGeom>
        </p:spPr>
        <p:txBody>
          <a:bodyPr lIns="91439" tIns="45719" rIns="91439" bIns="45719"/>
          <a:lstStyle/>
          <a:p>
            <a:endParaRPr/>
          </a:p>
        </p:txBody>
      </p:sp>
      <p:sp>
        <p:nvSpPr>
          <p:cNvPr id="318"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19"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2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2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29"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30"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39"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40" name="Title Text"/>
          <p:cNvSpPr txBox="1">
            <a:spLocks noGrp="1"/>
          </p:cNvSpPr>
          <p:nvPr>
            <p:ph type="title"/>
          </p:nvPr>
        </p:nvSpPr>
        <p:spPr>
          <a:xfrm>
            <a:off x="264115" y="179999"/>
            <a:ext cx="11676551" cy="1325564"/>
          </a:xfrm>
          <a:prstGeom prst="rect">
            <a:avLst/>
          </a:prstGeom>
        </p:spPr>
        <p:txBody>
          <a:bodyPr anchor="t">
            <a:normAutofit/>
          </a:bodyPr>
          <a:lstStyle>
            <a:lvl1pPr algn="ctr">
              <a:defRPr sz="4000">
                <a:solidFill>
                  <a:srgbClr val="006BB6"/>
                </a:solidFill>
              </a:defRPr>
            </a:lvl1pPr>
          </a:lstStyle>
          <a:p>
            <a:r>
              <a:t>Title Text</a:t>
            </a:r>
          </a:p>
        </p:txBody>
      </p:sp>
      <p:sp>
        <p:nvSpPr>
          <p:cNvPr id="341" name="Body Level One…"/>
          <p:cNvSpPr txBox="1">
            <a:spLocks noGrp="1"/>
          </p:cNvSpPr>
          <p:nvPr>
            <p:ph type="body" idx="1"/>
          </p:nvPr>
        </p:nvSpPr>
        <p:spPr>
          <a:xfrm>
            <a:off x="263525" y="1800000"/>
            <a:ext cx="11676551"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42" name="Segnaposto testo 3"/>
          <p:cNvSpPr>
            <a:spLocks noGrp="1"/>
          </p:cNvSpPr>
          <p:nvPr>
            <p:ph type="body" sz="quarter" idx="21"/>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43"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52"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53" name="Title Text"/>
          <p:cNvSpPr txBox="1">
            <a:spLocks noGrp="1"/>
          </p:cNvSpPr>
          <p:nvPr>
            <p:ph type="title"/>
          </p:nvPr>
        </p:nvSpPr>
        <p:spPr>
          <a:xfrm>
            <a:off x="264115" y="179999"/>
            <a:ext cx="6108702" cy="1325564"/>
          </a:xfrm>
          <a:prstGeom prst="rect">
            <a:avLst/>
          </a:prstGeom>
        </p:spPr>
        <p:txBody>
          <a:bodyPr anchor="t">
            <a:normAutofit/>
          </a:bodyPr>
          <a:lstStyle>
            <a:lvl1pPr>
              <a:defRPr sz="4000">
                <a:solidFill>
                  <a:srgbClr val="006BB6"/>
                </a:solidFill>
              </a:defRPr>
            </a:lvl1pPr>
          </a:lstStyle>
          <a:p>
            <a:r>
              <a:t>Title Text</a:t>
            </a:r>
          </a:p>
        </p:txBody>
      </p:sp>
      <p:sp>
        <p:nvSpPr>
          <p:cNvPr id="354"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55" name="Picture Placeholder 2"/>
          <p:cNvSpPr>
            <a:spLocks noGrp="1"/>
          </p:cNvSpPr>
          <p:nvPr>
            <p:ph type="pic" idx="21"/>
          </p:nvPr>
        </p:nvSpPr>
        <p:spPr>
          <a:xfrm>
            <a:off x="6586538" y="0"/>
            <a:ext cx="5605464" cy="6314400"/>
          </a:xfrm>
          <a:prstGeom prst="rect">
            <a:avLst/>
          </a:prstGeom>
        </p:spPr>
        <p:txBody>
          <a:bodyPr lIns="91439" tIns="45719" rIns="91439" bIns="45719"/>
          <a:lstStyle/>
          <a:p>
            <a:endParaRPr/>
          </a:p>
        </p:txBody>
      </p:sp>
      <p:sp>
        <p:nvSpPr>
          <p:cNvPr id="356"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57"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66"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67" name="Title Text"/>
          <p:cNvSpPr txBox="1">
            <a:spLocks noGrp="1"/>
          </p:cNvSpPr>
          <p:nvPr>
            <p:ph type="title"/>
          </p:nvPr>
        </p:nvSpPr>
        <p:spPr>
          <a:xfrm>
            <a:off x="264115" y="179999"/>
            <a:ext cx="6108702" cy="1325564"/>
          </a:xfrm>
          <a:prstGeom prst="rect">
            <a:avLst/>
          </a:prstGeom>
        </p:spPr>
        <p:txBody>
          <a:bodyPr anchor="t">
            <a:normAutofit/>
          </a:bodyPr>
          <a:lstStyle>
            <a:lvl1pPr>
              <a:defRPr sz="4000">
                <a:solidFill>
                  <a:srgbClr val="006BB6"/>
                </a:solidFill>
              </a:defRPr>
            </a:lvl1pPr>
          </a:lstStyle>
          <a:p>
            <a:r>
              <a:t>Title Text</a:t>
            </a:r>
          </a:p>
        </p:txBody>
      </p:sp>
      <p:sp>
        <p:nvSpPr>
          <p:cNvPr id="368" name="Body Level One…"/>
          <p:cNvSpPr txBox="1">
            <a:spLocks noGrp="1"/>
          </p:cNvSpPr>
          <p:nvPr>
            <p:ph type="body" sz="half" idx="1"/>
          </p:nvPr>
        </p:nvSpPr>
        <p:spPr>
          <a:xfrm>
            <a:off x="263525" y="1800000"/>
            <a:ext cx="6108700"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69" name="Picture Placeholder 2"/>
          <p:cNvSpPr>
            <a:spLocks noGrp="1"/>
          </p:cNvSpPr>
          <p:nvPr>
            <p:ph type="pic" sz="half" idx="21"/>
          </p:nvPr>
        </p:nvSpPr>
        <p:spPr>
          <a:xfrm>
            <a:off x="6586538" y="267495"/>
            <a:ext cx="5341939" cy="5778002"/>
          </a:xfrm>
          <a:prstGeom prst="rect">
            <a:avLst/>
          </a:prstGeom>
        </p:spPr>
        <p:txBody>
          <a:bodyPr lIns="91439" tIns="45719" rIns="91439" bIns="45719"/>
          <a:lstStyle/>
          <a:p>
            <a:endParaRPr/>
          </a:p>
        </p:txBody>
      </p:sp>
      <p:sp>
        <p:nvSpPr>
          <p:cNvPr id="370"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71"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8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81" name="Title Text"/>
          <p:cNvSpPr txBox="1">
            <a:spLocks noGrp="1"/>
          </p:cNvSpPr>
          <p:nvPr>
            <p:ph type="title"/>
          </p:nvPr>
        </p:nvSpPr>
        <p:spPr>
          <a:xfrm>
            <a:off x="264115" y="179999"/>
            <a:ext cx="4765677" cy="1325564"/>
          </a:xfrm>
          <a:prstGeom prst="rect">
            <a:avLst/>
          </a:prstGeom>
        </p:spPr>
        <p:txBody>
          <a:bodyPr anchor="t">
            <a:normAutofit/>
          </a:bodyPr>
          <a:lstStyle>
            <a:lvl1pPr>
              <a:defRPr sz="4000">
                <a:solidFill>
                  <a:srgbClr val="006BB6"/>
                </a:solidFill>
              </a:defRPr>
            </a:lvl1pPr>
          </a:lstStyle>
          <a:p>
            <a:r>
              <a:t>Title Text</a:t>
            </a:r>
          </a:p>
        </p:txBody>
      </p:sp>
      <p:sp>
        <p:nvSpPr>
          <p:cNvPr id="382"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83" name="Picture Placeholder 8"/>
          <p:cNvSpPr>
            <a:spLocks noGrp="1"/>
          </p:cNvSpPr>
          <p:nvPr>
            <p:ph type="pic" idx="21"/>
          </p:nvPr>
        </p:nvSpPr>
        <p:spPr>
          <a:xfrm>
            <a:off x="5231903" y="-2"/>
            <a:ext cx="6960097" cy="6314404"/>
          </a:xfrm>
          <a:prstGeom prst="rect">
            <a:avLst/>
          </a:prstGeom>
        </p:spPr>
        <p:txBody>
          <a:bodyPr lIns="91439" tIns="45719" rIns="91439" bIns="45719"/>
          <a:lstStyle/>
          <a:p>
            <a:endParaRPr/>
          </a:p>
        </p:txBody>
      </p:sp>
      <p:sp>
        <p:nvSpPr>
          <p:cNvPr id="384"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85"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MMAGINE Apertura">
    <p:bg>
      <p:bgPr>
        <a:solidFill>
          <a:srgbClr val="FFFFFF"/>
        </a:solidFill>
        <a:effectLst/>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stretch>
            <a:fillRect/>
          </a:stretch>
        </p:blipFill>
        <p:spPr>
          <a:xfrm>
            <a:off x="603139" y="2787188"/>
            <a:ext cx="2857724" cy="1255545"/>
          </a:xfrm>
          <a:prstGeom prst="rect">
            <a:avLst/>
          </a:prstGeom>
          <a:ln w="12700">
            <a:miter lim="400000"/>
          </a:ln>
        </p:spPr>
      </p:pic>
      <p:sp>
        <p:nvSpPr>
          <p:cNvPr id="32"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33" name="Body Level One…"/>
          <p:cNvSpPr txBox="1">
            <a:spLocks noGrp="1"/>
          </p:cNvSpPr>
          <p:nvPr>
            <p:ph type="body" sz="quarter" idx="1"/>
          </p:nvPr>
        </p:nvSpPr>
        <p:spPr>
          <a:xfrm>
            <a:off x="6602817" y="888226"/>
            <a:ext cx="5040002" cy="3024002"/>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4" name="Segnaposto testo 9"/>
          <p:cNvSpPr>
            <a:spLocks noGrp="1"/>
          </p:cNvSpPr>
          <p:nvPr>
            <p:ph type="body" sz="quarter" idx="22"/>
          </p:nvPr>
        </p:nvSpPr>
        <p:spPr>
          <a:xfrm>
            <a:off x="6602413" y="4249737"/>
            <a:ext cx="5040314" cy="1008002"/>
          </a:xfrm>
          <a:prstGeom prst="rect">
            <a:avLst/>
          </a:prstGeom>
        </p:spPr>
        <p:txBody>
          <a:bodyPr>
            <a:normAutofit/>
          </a:bodyPr>
          <a:lstStyle/>
          <a:p>
            <a:endParaRPr/>
          </a:p>
        </p:txBody>
      </p:sp>
      <p:sp>
        <p:nvSpPr>
          <p:cNvPr id="35"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39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395" name="Title Text"/>
          <p:cNvSpPr txBox="1">
            <a:spLocks noGrp="1"/>
          </p:cNvSpPr>
          <p:nvPr>
            <p:ph type="title"/>
          </p:nvPr>
        </p:nvSpPr>
        <p:spPr>
          <a:xfrm>
            <a:off x="264115" y="179999"/>
            <a:ext cx="4765677" cy="1325564"/>
          </a:xfrm>
          <a:prstGeom prst="rect">
            <a:avLst/>
          </a:prstGeom>
        </p:spPr>
        <p:txBody>
          <a:bodyPr anchor="t">
            <a:normAutofit/>
          </a:bodyPr>
          <a:lstStyle>
            <a:lvl1pPr>
              <a:defRPr sz="4000">
                <a:solidFill>
                  <a:srgbClr val="006BB6"/>
                </a:solidFill>
              </a:defRPr>
            </a:lvl1pPr>
          </a:lstStyle>
          <a:p>
            <a:r>
              <a:t>Title Text</a:t>
            </a:r>
          </a:p>
        </p:txBody>
      </p:sp>
      <p:sp>
        <p:nvSpPr>
          <p:cNvPr id="396" name="Body Level One…"/>
          <p:cNvSpPr txBox="1">
            <a:spLocks noGrp="1"/>
          </p:cNvSpPr>
          <p:nvPr>
            <p:ph type="body" sz="half" idx="1"/>
          </p:nvPr>
        </p:nvSpPr>
        <p:spPr>
          <a:xfrm>
            <a:off x="263525" y="1800000"/>
            <a:ext cx="476567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7" name="Picture Placeholder 8"/>
          <p:cNvSpPr>
            <a:spLocks noGrp="1"/>
          </p:cNvSpPr>
          <p:nvPr>
            <p:ph type="pic" idx="21"/>
          </p:nvPr>
        </p:nvSpPr>
        <p:spPr>
          <a:xfrm>
            <a:off x="5231903" y="267493"/>
            <a:ext cx="6696573" cy="5778003"/>
          </a:xfrm>
          <a:prstGeom prst="rect">
            <a:avLst/>
          </a:prstGeom>
        </p:spPr>
        <p:txBody>
          <a:bodyPr lIns="91439" tIns="45719" rIns="91439" bIns="45719"/>
          <a:lstStyle/>
          <a:p>
            <a:endParaRPr/>
          </a:p>
        </p:txBody>
      </p:sp>
      <p:sp>
        <p:nvSpPr>
          <p:cNvPr id="398"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399"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0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09"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10"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11" name="Picture Placeholder 2"/>
          <p:cNvSpPr>
            <a:spLocks noGrp="1"/>
          </p:cNvSpPr>
          <p:nvPr>
            <p:ph type="pic" sz="half" idx="21"/>
          </p:nvPr>
        </p:nvSpPr>
        <p:spPr>
          <a:xfrm>
            <a:off x="4685210" y="0"/>
            <a:ext cx="7506790" cy="3114002"/>
          </a:xfrm>
          <a:prstGeom prst="rect">
            <a:avLst/>
          </a:prstGeom>
        </p:spPr>
        <p:txBody>
          <a:bodyPr lIns="91439" tIns="45719" rIns="91439" bIns="45719"/>
          <a:lstStyle/>
          <a:p>
            <a:endParaRPr/>
          </a:p>
        </p:txBody>
      </p:sp>
      <p:sp>
        <p:nvSpPr>
          <p:cNvPr id="412"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13"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14" name="Picture Placeholder 2"/>
          <p:cNvSpPr>
            <a:spLocks noGrp="1"/>
          </p:cNvSpPr>
          <p:nvPr>
            <p:ph type="pic" sz="half" idx="24"/>
          </p:nvPr>
        </p:nvSpPr>
        <p:spPr>
          <a:xfrm>
            <a:off x="4685210" y="3193200"/>
            <a:ext cx="7506790" cy="3114002"/>
          </a:xfrm>
          <a:prstGeom prst="rect">
            <a:avLst/>
          </a:prstGeom>
        </p:spPr>
        <p:txBody>
          <a:bodyPr lIns="91439" tIns="45719" rIns="91439" bIns="45719"/>
          <a:lstStyle/>
          <a:p>
            <a:endParaRPr/>
          </a:p>
        </p:txBody>
      </p:sp>
      <p:sp>
        <p:nvSpPr>
          <p:cNvPr id="4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2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24"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25" name="Body Level One…"/>
          <p:cNvSpPr txBox="1">
            <a:spLocks noGrp="1"/>
          </p:cNvSpPr>
          <p:nvPr>
            <p:ph type="body" sz="half" idx="1"/>
          </p:nvPr>
        </p:nvSpPr>
        <p:spPr>
          <a:xfrm>
            <a:off x="263525" y="1800000"/>
            <a:ext cx="4265613"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26" name="Picture Placeholder 2"/>
          <p:cNvSpPr>
            <a:spLocks noGrp="1"/>
          </p:cNvSpPr>
          <p:nvPr>
            <p:ph type="pic" sz="half" idx="21"/>
          </p:nvPr>
        </p:nvSpPr>
        <p:spPr>
          <a:xfrm>
            <a:off x="4685212" y="266399"/>
            <a:ext cx="7242676" cy="2844002"/>
          </a:xfrm>
          <a:prstGeom prst="rect">
            <a:avLst/>
          </a:prstGeom>
        </p:spPr>
        <p:txBody>
          <a:bodyPr lIns="91439" tIns="45719" rIns="91439" bIns="45719"/>
          <a:lstStyle/>
          <a:p>
            <a:endParaRPr/>
          </a:p>
        </p:txBody>
      </p:sp>
      <p:sp>
        <p:nvSpPr>
          <p:cNvPr id="427" name="Segnaposto testo 3"/>
          <p:cNvSpPr>
            <a:spLocks noGrp="1"/>
          </p:cNvSpPr>
          <p:nvPr>
            <p:ph type="body" sz="quarter" idx="22"/>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28" name="Segnaposto testo 6"/>
          <p:cNvSpPr>
            <a:spLocks noGrp="1"/>
          </p:cNvSpPr>
          <p:nvPr>
            <p:ph type="body" sz="quarter" idx="23"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29" name="Picture Placeholder 2"/>
          <p:cNvSpPr>
            <a:spLocks noGrp="1"/>
          </p:cNvSpPr>
          <p:nvPr>
            <p:ph type="pic" sz="half" idx="24"/>
          </p:nvPr>
        </p:nvSpPr>
        <p:spPr>
          <a:xfrm>
            <a:off x="4685212" y="3200400"/>
            <a:ext cx="7242676" cy="2844002"/>
          </a:xfrm>
          <a:prstGeom prst="rect">
            <a:avLst/>
          </a:prstGeom>
        </p:spPr>
        <p:txBody>
          <a:bodyPr lIns="91439" tIns="45719" rIns="91439" bIns="45719"/>
          <a:lstStyle/>
          <a:p>
            <a:endParaRPr/>
          </a:p>
        </p:txBody>
      </p:sp>
      <p:sp>
        <p:nvSpPr>
          <p:cNvPr id="43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3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39" name="Title Text"/>
          <p:cNvSpPr txBox="1">
            <a:spLocks noGrp="1"/>
          </p:cNvSpPr>
          <p:nvPr>
            <p:ph type="title"/>
          </p:nvPr>
        </p:nvSpPr>
        <p:spPr>
          <a:xfrm>
            <a:off x="264115" y="179999"/>
            <a:ext cx="7008815" cy="1325564"/>
          </a:xfrm>
          <a:prstGeom prst="rect">
            <a:avLst/>
          </a:prstGeom>
        </p:spPr>
        <p:txBody>
          <a:bodyPr anchor="t">
            <a:normAutofit/>
          </a:bodyPr>
          <a:lstStyle>
            <a:lvl1pPr>
              <a:defRPr sz="4000">
                <a:solidFill>
                  <a:srgbClr val="006BB6"/>
                </a:solidFill>
              </a:defRPr>
            </a:lvl1pPr>
          </a:lstStyle>
          <a:p>
            <a:r>
              <a:t>Title Text</a:t>
            </a:r>
          </a:p>
        </p:txBody>
      </p:sp>
      <p:sp>
        <p:nvSpPr>
          <p:cNvPr id="440"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41" name="Picture Placeholder 2"/>
          <p:cNvSpPr>
            <a:spLocks noGrp="1"/>
          </p:cNvSpPr>
          <p:nvPr>
            <p:ph type="pic" sz="quarter" idx="21"/>
          </p:nvPr>
        </p:nvSpPr>
        <p:spPr>
          <a:xfrm>
            <a:off x="7794556" y="0"/>
            <a:ext cx="3875002" cy="2052000"/>
          </a:xfrm>
          <a:prstGeom prst="rect">
            <a:avLst/>
          </a:prstGeom>
        </p:spPr>
        <p:txBody>
          <a:bodyPr lIns="91439" tIns="45719" rIns="91439" bIns="45719"/>
          <a:lstStyle/>
          <a:p>
            <a:endParaRPr/>
          </a:p>
        </p:txBody>
      </p:sp>
      <p:sp>
        <p:nvSpPr>
          <p:cNvPr id="442" name="Picture Placeholder 2"/>
          <p:cNvSpPr>
            <a:spLocks noGrp="1"/>
          </p:cNvSpPr>
          <p:nvPr>
            <p:ph type="pic" sz="quarter" idx="22"/>
          </p:nvPr>
        </p:nvSpPr>
        <p:spPr>
          <a:xfrm>
            <a:off x="7794556" y="2123344"/>
            <a:ext cx="3875002" cy="2052000"/>
          </a:xfrm>
          <a:prstGeom prst="rect">
            <a:avLst/>
          </a:prstGeom>
        </p:spPr>
        <p:txBody>
          <a:bodyPr lIns="91439" tIns="45719" rIns="91439" bIns="45719"/>
          <a:lstStyle/>
          <a:p>
            <a:endParaRPr/>
          </a:p>
        </p:txBody>
      </p:sp>
      <p:sp>
        <p:nvSpPr>
          <p:cNvPr id="443" name="Picture Placeholder 2"/>
          <p:cNvSpPr>
            <a:spLocks noGrp="1"/>
          </p:cNvSpPr>
          <p:nvPr>
            <p:ph type="pic" sz="quarter" idx="23"/>
          </p:nvPr>
        </p:nvSpPr>
        <p:spPr>
          <a:xfrm>
            <a:off x="7794556" y="4246686"/>
            <a:ext cx="3875002" cy="2052002"/>
          </a:xfrm>
          <a:prstGeom prst="rect">
            <a:avLst/>
          </a:prstGeom>
        </p:spPr>
        <p:txBody>
          <a:bodyPr lIns="91439" tIns="45719" rIns="91439" bIns="45719"/>
          <a:lstStyle/>
          <a:p>
            <a:endParaRPr/>
          </a:p>
        </p:txBody>
      </p:sp>
      <p:sp>
        <p:nvSpPr>
          <p:cNvPr id="444"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45"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5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55" name="Title Text"/>
          <p:cNvSpPr txBox="1">
            <a:spLocks noGrp="1"/>
          </p:cNvSpPr>
          <p:nvPr>
            <p:ph type="title"/>
          </p:nvPr>
        </p:nvSpPr>
        <p:spPr>
          <a:xfrm>
            <a:off x="264115" y="179999"/>
            <a:ext cx="7008815" cy="1325564"/>
          </a:xfrm>
          <a:prstGeom prst="rect">
            <a:avLst/>
          </a:prstGeom>
        </p:spPr>
        <p:txBody>
          <a:bodyPr anchor="t">
            <a:normAutofit/>
          </a:bodyPr>
          <a:lstStyle>
            <a:lvl1pPr>
              <a:defRPr sz="4000">
                <a:solidFill>
                  <a:srgbClr val="006BB6"/>
                </a:solidFill>
              </a:defRPr>
            </a:lvl1pPr>
          </a:lstStyle>
          <a:p>
            <a:r>
              <a:t>Title Text</a:t>
            </a:r>
          </a:p>
        </p:txBody>
      </p:sp>
      <p:sp>
        <p:nvSpPr>
          <p:cNvPr id="456" name="Body Level One…"/>
          <p:cNvSpPr txBox="1">
            <a:spLocks noGrp="1"/>
          </p:cNvSpPr>
          <p:nvPr>
            <p:ph type="body" sz="half" idx="1"/>
          </p:nvPr>
        </p:nvSpPr>
        <p:spPr>
          <a:xfrm>
            <a:off x="263525" y="1800000"/>
            <a:ext cx="7008815" cy="4356002"/>
          </a:xfrm>
          <a:prstGeom prst="rect">
            <a:avLst/>
          </a:prstGeom>
        </p:spPr>
        <p:txBody>
          <a:bodyPr>
            <a:normAutofit/>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57" name="Picture Placeholder 2"/>
          <p:cNvSpPr>
            <a:spLocks noGrp="1"/>
          </p:cNvSpPr>
          <p:nvPr>
            <p:ph type="pic" sz="quarter" idx="21"/>
          </p:nvPr>
        </p:nvSpPr>
        <p:spPr>
          <a:xfrm>
            <a:off x="7865995" y="267492"/>
            <a:ext cx="3444448" cy="1872004"/>
          </a:xfrm>
          <a:prstGeom prst="rect">
            <a:avLst/>
          </a:prstGeom>
        </p:spPr>
        <p:txBody>
          <a:bodyPr lIns="91439" tIns="45719" rIns="91439" bIns="45719"/>
          <a:lstStyle/>
          <a:p>
            <a:endParaRPr/>
          </a:p>
        </p:txBody>
      </p:sp>
      <p:sp>
        <p:nvSpPr>
          <p:cNvPr id="458" name="Picture Placeholder 2"/>
          <p:cNvSpPr>
            <a:spLocks noGrp="1"/>
          </p:cNvSpPr>
          <p:nvPr>
            <p:ph type="pic" sz="quarter" idx="22"/>
          </p:nvPr>
        </p:nvSpPr>
        <p:spPr>
          <a:xfrm>
            <a:off x="7865995" y="2217983"/>
            <a:ext cx="3444448" cy="1872003"/>
          </a:xfrm>
          <a:prstGeom prst="rect">
            <a:avLst/>
          </a:prstGeom>
        </p:spPr>
        <p:txBody>
          <a:bodyPr lIns="91439" tIns="45719" rIns="91439" bIns="45719"/>
          <a:lstStyle/>
          <a:p>
            <a:endParaRPr/>
          </a:p>
        </p:txBody>
      </p:sp>
      <p:sp>
        <p:nvSpPr>
          <p:cNvPr id="459" name="Picture Placeholder 2"/>
          <p:cNvSpPr>
            <a:spLocks noGrp="1"/>
          </p:cNvSpPr>
          <p:nvPr>
            <p:ph type="pic" sz="quarter" idx="23"/>
          </p:nvPr>
        </p:nvSpPr>
        <p:spPr>
          <a:xfrm>
            <a:off x="7865995" y="4168473"/>
            <a:ext cx="3444448" cy="1872002"/>
          </a:xfrm>
          <a:prstGeom prst="rect">
            <a:avLst/>
          </a:prstGeom>
        </p:spPr>
        <p:txBody>
          <a:bodyPr lIns="91439" tIns="45719" rIns="91439" bIns="45719"/>
          <a:lstStyle/>
          <a:p>
            <a:endParaRPr/>
          </a:p>
        </p:txBody>
      </p:sp>
      <p:sp>
        <p:nvSpPr>
          <p:cNvPr id="460" name="Segnaposto testo 3"/>
          <p:cNvSpPr>
            <a:spLocks noGrp="1"/>
          </p:cNvSpPr>
          <p:nvPr>
            <p:ph type="body" sz="quarter" idx="24"/>
          </p:nvPr>
        </p:nvSpPr>
        <p:spPr>
          <a:xfrm>
            <a:off x="3614606" y="6362246"/>
            <a:ext cx="8421870" cy="236544"/>
          </a:xfrm>
          <a:prstGeom prst="rect">
            <a:avLst/>
          </a:prstGeom>
        </p:spPr>
        <p:txBody>
          <a:bodyPr>
            <a:normAutofit/>
          </a:bodyPr>
          <a:lstStyle/>
          <a:p>
            <a:pPr marL="91440" indent="-91440" defTabSz="365760">
              <a:spcBef>
                <a:spcPts val="400"/>
              </a:spcBef>
              <a:defRPr sz="1120"/>
            </a:pPr>
            <a:endParaRPr/>
          </a:p>
        </p:txBody>
      </p:sp>
      <p:sp>
        <p:nvSpPr>
          <p:cNvPr id="461" name="Segnaposto testo 6"/>
          <p:cNvSpPr>
            <a:spLocks noGrp="1"/>
          </p:cNvSpPr>
          <p:nvPr>
            <p:ph type="body" sz="quarter" idx="25"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7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71"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472"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73" name="그림 개체 틀 4"/>
          <p:cNvSpPr>
            <a:spLocks noGrp="1"/>
          </p:cNvSpPr>
          <p:nvPr>
            <p:ph type="pic" sz="quarter" idx="22"/>
          </p:nvPr>
        </p:nvSpPr>
        <p:spPr>
          <a:xfrm>
            <a:off x="270151" y="1006783"/>
            <a:ext cx="2827044" cy="2449897"/>
          </a:xfrm>
          <a:prstGeom prst="rect">
            <a:avLst/>
          </a:prstGeom>
        </p:spPr>
        <p:txBody>
          <a:bodyPr lIns="91439" tIns="45719" rIns="91439" bIns="45719"/>
          <a:lstStyle/>
          <a:p>
            <a:endParaRPr/>
          </a:p>
        </p:txBody>
      </p:sp>
      <p:sp>
        <p:nvSpPr>
          <p:cNvPr id="474" name="그림 개체 틀 6"/>
          <p:cNvSpPr>
            <a:spLocks noGrp="1"/>
          </p:cNvSpPr>
          <p:nvPr>
            <p:ph type="pic" sz="quarter" idx="23"/>
          </p:nvPr>
        </p:nvSpPr>
        <p:spPr>
          <a:xfrm>
            <a:off x="3211702" y="1006783"/>
            <a:ext cx="2827044" cy="2449897"/>
          </a:xfrm>
          <a:prstGeom prst="rect">
            <a:avLst/>
          </a:prstGeom>
        </p:spPr>
        <p:txBody>
          <a:bodyPr lIns="91439" tIns="45719" rIns="91439" bIns="45719"/>
          <a:lstStyle/>
          <a:p>
            <a:endParaRPr/>
          </a:p>
        </p:txBody>
      </p:sp>
      <p:sp>
        <p:nvSpPr>
          <p:cNvPr id="475" name="그림 개체 틀 32"/>
          <p:cNvSpPr>
            <a:spLocks noGrp="1"/>
          </p:cNvSpPr>
          <p:nvPr>
            <p:ph type="pic" sz="quarter" idx="24"/>
          </p:nvPr>
        </p:nvSpPr>
        <p:spPr>
          <a:xfrm>
            <a:off x="6153253" y="1006783"/>
            <a:ext cx="2827045" cy="2449897"/>
          </a:xfrm>
          <a:prstGeom prst="rect">
            <a:avLst/>
          </a:prstGeom>
        </p:spPr>
        <p:txBody>
          <a:bodyPr lIns="91439" tIns="45719" rIns="91439" bIns="45719"/>
          <a:lstStyle/>
          <a:p>
            <a:endParaRPr/>
          </a:p>
        </p:txBody>
      </p:sp>
      <p:sp>
        <p:nvSpPr>
          <p:cNvPr id="476" name="그림 개체 틀 34"/>
          <p:cNvSpPr>
            <a:spLocks noGrp="1"/>
          </p:cNvSpPr>
          <p:nvPr>
            <p:ph type="pic" sz="quarter" idx="25"/>
          </p:nvPr>
        </p:nvSpPr>
        <p:spPr>
          <a:xfrm>
            <a:off x="9094806" y="1006783"/>
            <a:ext cx="2827045" cy="2449897"/>
          </a:xfrm>
          <a:prstGeom prst="rect">
            <a:avLst/>
          </a:prstGeom>
        </p:spPr>
        <p:txBody>
          <a:bodyPr lIns="91439" tIns="45719" rIns="91439" bIns="45719"/>
          <a:lstStyle/>
          <a:p>
            <a:endParaRPr/>
          </a:p>
        </p:txBody>
      </p:sp>
      <p:sp>
        <p:nvSpPr>
          <p:cNvPr id="477" name="Segnaposto testo 28"/>
          <p:cNvSpPr>
            <a:spLocks noGrp="1"/>
          </p:cNvSpPr>
          <p:nvPr>
            <p:ph type="body" sz="quarter" idx="26"/>
          </p:nvPr>
        </p:nvSpPr>
        <p:spPr>
          <a:xfrm>
            <a:off x="263522" y="3618188"/>
            <a:ext cx="2827047" cy="700578"/>
          </a:xfrm>
          <a:prstGeom prst="rect">
            <a:avLst/>
          </a:prstGeom>
        </p:spPr>
        <p:txBody>
          <a:bodyPr>
            <a:normAutofit/>
          </a:bodyPr>
          <a:lstStyle/>
          <a:p>
            <a:endParaRPr/>
          </a:p>
        </p:txBody>
      </p:sp>
      <p:sp>
        <p:nvSpPr>
          <p:cNvPr id="478" name="Segnaposto testo 28"/>
          <p:cNvSpPr>
            <a:spLocks noGrp="1"/>
          </p:cNvSpPr>
          <p:nvPr>
            <p:ph type="body" sz="quarter" idx="27"/>
          </p:nvPr>
        </p:nvSpPr>
        <p:spPr>
          <a:xfrm>
            <a:off x="263522" y="4318765"/>
            <a:ext cx="2827047" cy="646539"/>
          </a:xfrm>
          <a:prstGeom prst="rect">
            <a:avLst/>
          </a:prstGeom>
        </p:spPr>
        <p:txBody>
          <a:bodyPr>
            <a:normAutofit/>
          </a:bodyPr>
          <a:lstStyle/>
          <a:p>
            <a:endParaRPr/>
          </a:p>
        </p:txBody>
      </p:sp>
      <p:sp>
        <p:nvSpPr>
          <p:cNvPr id="479" name="Segnaposto testo 28"/>
          <p:cNvSpPr>
            <a:spLocks noGrp="1"/>
          </p:cNvSpPr>
          <p:nvPr>
            <p:ph type="body" sz="quarter" idx="28"/>
          </p:nvPr>
        </p:nvSpPr>
        <p:spPr>
          <a:xfrm>
            <a:off x="263522" y="4965303"/>
            <a:ext cx="2827047" cy="1283717"/>
          </a:xfrm>
          <a:prstGeom prst="rect">
            <a:avLst/>
          </a:prstGeom>
        </p:spPr>
        <p:txBody>
          <a:bodyPr>
            <a:normAutofit/>
          </a:bodyPr>
          <a:lstStyle/>
          <a:p>
            <a:endParaRPr/>
          </a:p>
        </p:txBody>
      </p:sp>
      <p:sp>
        <p:nvSpPr>
          <p:cNvPr id="480" name="Segnaposto testo 28"/>
          <p:cNvSpPr>
            <a:spLocks noGrp="1"/>
          </p:cNvSpPr>
          <p:nvPr>
            <p:ph type="body" sz="quarter" idx="29"/>
          </p:nvPr>
        </p:nvSpPr>
        <p:spPr>
          <a:xfrm>
            <a:off x="3211702" y="3618188"/>
            <a:ext cx="2827046" cy="700578"/>
          </a:xfrm>
          <a:prstGeom prst="rect">
            <a:avLst/>
          </a:prstGeom>
        </p:spPr>
        <p:txBody>
          <a:bodyPr>
            <a:normAutofit/>
          </a:bodyPr>
          <a:lstStyle/>
          <a:p>
            <a:endParaRPr/>
          </a:p>
        </p:txBody>
      </p:sp>
      <p:sp>
        <p:nvSpPr>
          <p:cNvPr id="481" name="Segnaposto testo 28"/>
          <p:cNvSpPr>
            <a:spLocks noGrp="1"/>
          </p:cNvSpPr>
          <p:nvPr>
            <p:ph type="body" sz="quarter" idx="30"/>
          </p:nvPr>
        </p:nvSpPr>
        <p:spPr>
          <a:xfrm>
            <a:off x="3211702" y="4318765"/>
            <a:ext cx="2827046" cy="646539"/>
          </a:xfrm>
          <a:prstGeom prst="rect">
            <a:avLst/>
          </a:prstGeom>
        </p:spPr>
        <p:txBody>
          <a:bodyPr>
            <a:normAutofit/>
          </a:bodyPr>
          <a:lstStyle/>
          <a:p>
            <a:endParaRPr/>
          </a:p>
        </p:txBody>
      </p:sp>
      <p:sp>
        <p:nvSpPr>
          <p:cNvPr id="482" name="Segnaposto testo 28"/>
          <p:cNvSpPr>
            <a:spLocks noGrp="1"/>
          </p:cNvSpPr>
          <p:nvPr>
            <p:ph type="body" sz="quarter" idx="31"/>
          </p:nvPr>
        </p:nvSpPr>
        <p:spPr>
          <a:xfrm>
            <a:off x="3211702" y="4965303"/>
            <a:ext cx="2827046" cy="1283717"/>
          </a:xfrm>
          <a:prstGeom prst="rect">
            <a:avLst/>
          </a:prstGeom>
        </p:spPr>
        <p:txBody>
          <a:bodyPr>
            <a:normAutofit/>
          </a:bodyPr>
          <a:lstStyle/>
          <a:p>
            <a:endParaRPr/>
          </a:p>
        </p:txBody>
      </p:sp>
      <p:sp>
        <p:nvSpPr>
          <p:cNvPr id="483" name="Segnaposto testo 28"/>
          <p:cNvSpPr>
            <a:spLocks noGrp="1"/>
          </p:cNvSpPr>
          <p:nvPr>
            <p:ph type="body" sz="quarter" idx="32"/>
          </p:nvPr>
        </p:nvSpPr>
        <p:spPr>
          <a:xfrm>
            <a:off x="9094806" y="3618188"/>
            <a:ext cx="2827045" cy="700578"/>
          </a:xfrm>
          <a:prstGeom prst="rect">
            <a:avLst/>
          </a:prstGeom>
        </p:spPr>
        <p:txBody>
          <a:bodyPr>
            <a:normAutofit/>
          </a:bodyPr>
          <a:lstStyle/>
          <a:p>
            <a:endParaRPr/>
          </a:p>
        </p:txBody>
      </p:sp>
      <p:sp>
        <p:nvSpPr>
          <p:cNvPr id="484" name="Segnaposto testo 28"/>
          <p:cNvSpPr>
            <a:spLocks noGrp="1"/>
          </p:cNvSpPr>
          <p:nvPr>
            <p:ph type="body" sz="quarter" idx="33"/>
          </p:nvPr>
        </p:nvSpPr>
        <p:spPr>
          <a:xfrm>
            <a:off x="9094806" y="4318765"/>
            <a:ext cx="2827045" cy="646539"/>
          </a:xfrm>
          <a:prstGeom prst="rect">
            <a:avLst/>
          </a:prstGeom>
        </p:spPr>
        <p:txBody>
          <a:bodyPr>
            <a:normAutofit/>
          </a:bodyPr>
          <a:lstStyle/>
          <a:p>
            <a:endParaRPr/>
          </a:p>
        </p:txBody>
      </p:sp>
      <p:sp>
        <p:nvSpPr>
          <p:cNvPr id="485" name="Segnaposto testo 28"/>
          <p:cNvSpPr>
            <a:spLocks noGrp="1"/>
          </p:cNvSpPr>
          <p:nvPr>
            <p:ph type="body" sz="quarter" idx="34"/>
          </p:nvPr>
        </p:nvSpPr>
        <p:spPr>
          <a:xfrm>
            <a:off x="9094806" y="4965303"/>
            <a:ext cx="2827045" cy="1283717"/>
          </a:xfrm>
          <a:prstGeom prst="rect">
            <a:avLst/>
          </a:prstGeom>
        </p:spPr>
        <p:txBody>
          <a:bodyPr>
            <a:normAutofit/>
          </a:bodyPr>
          <a:lstStyle/>
          <a:p>
            <a:endParaRPr/>
          </a:p>
        </p:txBody>
      </p:sp>
      <p:sp>
        <p:nvSpPr>
          <p:cNvPr id="486" name="Segnaposto testo 28"/>
          <p:cNvSpPr>
            <a:spLocks noGrp="1"/>
          </p:cNvSpPr>
          <p:nvPr>
            <p:ph type="body" sz="quarter" idx="35"/>
          </p:nvPr>
        </p:nvSpPr>
        <p:spPr>
          <a:xfrm>
            <a:off x="6159882" y="3618188"/>
            <a:ext cx="2827045" cy="700578"/>
          </a:xfrm>
          <a:prstGeom prst="rect">
            <a:avLst/>
          </a:prstGeom>
        </p:spPr>
        <p:txBody>
          <a:bodyPr>
            <a:normAutofit/>
          </a:bodyPr>
          <a:lstStyle/>
          <a:p>
            <a:endParaRPr/>
          </a:p>
        </p:txBody>
      </p:sp>
      <p:sp>
        <p:nvSpPr>
          <p:cNvPr id="487" name="Segnaposto testo 28"/>
          <p:cNvSpPr>
            <a:spLocks noGrp="1"/>
          </p:cNvSpPr>
          <p:nvPr>
            <p:ph type="body" sz="quarter" idx="36"/>
          </p:nvPr>
        </p:nvSpPr>
        <p:spPr>
          <a:xfrm>
            <a:off x="6159882" y="4318765"/>
            <a:ext cx="2827045" cy="646539"/>
          </a:xfrm>
          <a:prstGeom prst="rect">
            <a:avLst/>
          </a:prstGeom>
        </p:spPr>
        <p:txBody>
          <a:bodyPr>
            <a:normAutofit/>
          </a:bodyPr>
          <a:lstStyle/>
          <a:p>
            <a:endParaRPr/>
          </a:p>
        </p:txBody>
      </p:sp>
      <p:sp>
        <p:nvSpPr>
          <p:cNvPr id="488" name="Segnaposto testo 28"/>
          <p:cNvSpPr>
            <a:spLocks noGrp="1"/>
          </p:cNvSpPr>
          <p:nvPr>
            <p:ph type="body" sz="quarter" idx="37"/>
          </p:nvPr>
        </p:nvSpPr>
        <p:spPr>
          <a:xfrm>
            <a:off x="6159882" y="4965303"/>
            <a:ext cx="2827045" cy="1283717"/>
          </a:xfrm>
          <a:prstGeom prst="rect">
            <a:avLst/>
          </a:prstGeom>
        </p:spPr>
        <p:txBody>
          <a:bodyPr>
            <a:normAutofit/>
          </a:bodyPr>
          <a:lstStyle/>
          <a:p>
            <a:endParaRPr/>
          </a:p>
        </p:txBody>
      </p:sp>
      <p:sp>
        <p:nvSpPr>
          <p:cNvPr id="48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4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498"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49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00"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01"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0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10"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11"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12"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13"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14" name="Picture Placeholder 12"/>
          <p:cNvSpPr>
            <a:spLocks noGrp="1"/>
          </p:cNvSpPr>
          <p:nvPr>
            <p:ph type="pic" sz="half" idx="22"/>
          </p:nvPr>
        </p:nvSpPr>
        <p:spPr>
          <a:xfrm>
            <a:off x="6221898" y="1800000"/>
            <a:ext cx="5706579" cy="4356002"/>
          </a:xfrm>
          <a:prstGeom prst="rect">
            <a:avLst/>
          </a:prstGeom>
        </p:spPr>
        <p:txBody>
          <a:bodyPr lIns="91439" tIns="45719" rIns="91439" bIns="45719"/>
          <a:lstStyle/>
          <a:p>
            <a:endParaRPr/>
          </a:p>
        </p:txBody>
      </p:sp>
      <p:sp>
        <p:nvSpPr>
          <p:cNvPr id="515" name="Segnaposto testo 5"/>
          <p:cNvSpPr>
            <a:spLocks noGrp="1"/>
          </p:cNvSpPr>
          <p:nvPr>
            <p:ph type="body" sz="half" idx="23"/>
          </p:nvPr>
        </p:nvSpPr>
        <p:spPr>
          <a:xfrm>
            <a:off x="263525" y="1800000"/>
            <a:ext cx="5832475" cy="4356002"/>
          </a:xfrm>
          <a:prstGeom prst="rect">
            <a:avLst/>
          </a:prstGeom>
        </p:spPr>
        <p:txBody>
          <a:bodyPr>
            <a:normAutofit/>
          </a:bodyPr>
          <a:lstStyle/>
          <a:p>
            <a:endParaRPr/>
          </a:p>
        </p:txBody>
      </p:sp>
      <p:sp>
        <p:nvSpPr>
          <p:cNvPr id="5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24"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25"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26" name="Picture Placeholder 12"/>
          <p:cNvSpPr>
            <a:spLocks noGrp="1"/>
          </p:cNvSpPr>
          <p:nvPr>
            <p:ph type="pic" idx="21"/>
          </p:nvPr>
        </p:nvSpPr>
        <p:spPr>
          <a:xfrm>
            <a:off x="1021442" y="1708873"/>
            <a:ext cx="10161897" cy="4451297"/>
          </a:xfrm>
          <a:prstGeom prst="rect">
            <a:avLst/>
          </a:prstGeom>
        </p:spPr>
        <p:txBody>
          <a:bodyPr lIns="91439" tIns="45719" rIns="91439" bIns="45719"/>
          <a:lstStyle/>
          <a:p>
            <a:endParaRPr/>
          </a:p>
        </p:txBody>
      </p:sp>
      <p:sp>
        <p:nvSpPr>
          <p:cNvPr id="527"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28"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37"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38"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39"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0"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41" name="Picture Placeholder 12"/>
          <p:cNvSpPr>
            <a:spLocks noGrp="1"/>
          </p:cNvSpPr>
          <p:nvPr>
            <p:ph type="pic" sz="half" idx="22"/>
          </p:nvPr>
        </p:nvSpPr>
        <p:spPr>
          <a:xfrm>
            <a:off x="262799" y="1708873"/>
            <a:ext cx="5706580" cy="4447128"/>
          </a:xfrm>
          <a:prstGeom prst="rect">
            <a:avLst/>
          </a:prstGeom>
        </p:spPr>
        <p:txBody>
          <a:bodyPr lIns="91439" tIns="45719" rIns="91439" bIns="45719"/>
          <a:lstStyle/>
          <a:p>
            <a:endParaRPr/>
          </a:p>
        </p:txBody>
      </p:sp>
      <p:sp>
        <p:nvSpPr>
          <p:cNvPr id="542" name="Picture Placeholder 12"/>
          <p:cNvSpPr>
            <a:spLocks noGrp="1"/>
          </p:cNvSpPr>
          <p:nvPr>
            <p:ph type="pic" sz="half" idx="23"/>
          </p:nvPr>
        </p:nvSpPr>
        <p:spPr>
          <a:xfrm>
            <a:off x="6220800" y="1708873"/>
            <a:ext cx="5706579" cy="4447128"/>
          </a:xfrm>
          <a:prstGeom prst="rect">
            <a:avLst/>
          </a:prstGeom>
        </p:spPr>
        <p:txBody>
          <a:bodyPr lIns="91439" tIns="45719" rIns="91439" bIns="45719"/>
          <a:lstStyle/>
          <a:p>
            <a:endParaRPr/>
          </a:p>
        </p:txBody>
      </p:sp>
      <p:sp>
        <p:nvSpPr>
          <p:cNvPr id="5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IMMAGINE Chiusura">
    <p:bg>
      <p:bgPr>
        <a:solidFill>
          <a:srgbClr val="FFFFFF"/>
        </a:solidFill>
        <a:effectLst/>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stretch>
            <a:fillRect/>
          </a:stretch>
        </p:blipFill>
        <p:spPr>
          <a:xfrm>
            <a:off x="603139" y="2787188"/>
            <a:ext cx="2857724" cy="1255545"/>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51"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52" name="그림 개체 틀 5"/>
          <p:cNvSpPr>
            <a:spLocks noGrp="1"/>
          </p:cNvSpPr>
          <p:nvPr>
            <p:ph type="pic" idx="21"/>
          </p:nvPr>
        </p:nvSpPr>
        <p:spPr>
          <a:xfrm>
            <a:off x="0" y="0"/>
            <a:ext cx="12192000" cy="6314400"/>
          </a:xfrm>
          <a:prstGeom prst="rect">
            <a:avLst/>
          </a:prstGeom>
        </p:spPr>
        <p:txBody>
          <a:bodyPr lIns="91439" tIns="45719" rIns="91439" bIns="45719"/>
          <a:lstStyle/>
          <a:p>
            <a:endParaRPr/>
          </a:p>
        </p:txBody>
      </p:sp>
      <p:sp>
        <p:nvSpPr>
          <p:cNvPr id="553"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54" name="Segnaposto testo 6"/>
          <p:cNvSpPr>
            <a:spLocks noGrp="1"/>
          </p:cNvSpPr>
          <p:nvPr>
            <p:ph type="body" sz="quarter" idx="22"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63" name="Immagine 5" descr="Immagine 5"/>
          <p:cNvPicPr>
            <a:picLocks noChangeAspect="1"/>
          </p:cNvPicPr>
          <p:nvPr/>
        </p:nvPicPr>
        <p:blipFill>
          <a:blip r:embed="rId2"/>
          <a:stretch>
            <a:fillRect/>
          </a:stretch>
        </p:blipFill>
        <p:spPr>
          <a:xfrm>
            <a:off x="282309" y="6465211"/>
            <a:ext cx="951069" cy="269627"/>
          </a:xfrm>
          <a:prstGeom prst="rect">
            <a:avLst/>
          </a:prstGeom>
          <a:ln w="12700">
            <a:miter lim="400000"/>
          </a:ln>
        </p:spPr>
      </p:pic>
      <p:sp>
        <p:nvSpPr>
          <p:cNvPr id="564" name="Body Level One…"/>
          <p:cNvSpPr txBox="1">
            <a:spLocks noGrp="1"/>
          </p:cNvSpPr>
          <p:nvPr>
            <p:ph type="body" sz="quarter" idx="1"/>
          </p:nvPr>
        </p:nvSpPr>
        <p:spPr>
          <a:xfrm>
            <a:off x="3614608" y="6362246"/>
            <a:ext cx="8421869" cy="236544"/>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65" name="Segnaposto testo 6"/>
          <p:cNvSpPr>
            <a:spLocks noGrp="1"/>
          </p:cNvSpPr>
          <p:nvPr>
            <p:ph type="body" sz="quarter" idx="21" hasCustomPrompt="1"/>
          </p:nvPr>
        </p:nvSpPr>
        <p:spPr>
          <a:xfrm>
            <a:off x="3609473" y="6609588"/>
            <a:ext cx="8451067" cy="215818"/>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5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7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576"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57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78"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79" name="Slide Number"/>
          <p:cNvSpPr txBox="1">
            <a:spLocks noGrp="1"/>
          </p:cNvSpPr>
          <p:nvPr>
            <p:ph type="sldNum" sz="quarter" idx="2"/>
          </p:nvPr>
        </p:nvSpPr>
        <p:spPr>
          <a:xfrm>
            <a:off x="11812916" y="6621806"/>
            <a:ext cx="217149" cy="218439"/>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5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58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589" name="Picture Placeholder 2"/>
          <p:cNvSpPr>
            <a:spLocks noGrp="1"/>
          </p:cNvSpPr>
          <p:nvPr>
            <p:ph type="pic" idx="21"/>
          </p:nvPr>
        </p:nvSpPr>
        <p:spPr>
          <a:xfrm>
            <a:off x="6586538" y="550800"/>
            <a:ext cx="5605464" cy="6048000"/>
          </a:xfrm>
          <a:prstGeom prst="rect">
            <a:avLst/>
          </a:prstGeom>
        </p:spPr>
        <p:txBody>
          <a:bodyPr lIns="91439" tIns="45719" rIns="91439" bIns="45719"/>
          <a:lstStyle/>
          <a:p>
            <a:endParaRPr/>
          </a:p>
        </p:txBody>
      </p:sp>
      <p:sp>
        <p:nvSpPr>
          <p:cNvPr id="59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91"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92"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chemeClr val="accent1"/>
                </a:solidFill>
              </a:defRPr>
            </a:lvl1pPr>
          </a:lstStyle>
          <a:p>
            <a:r>
              <a:t>Title Text</a:t>
            </a:r>
          </a:p>
        </p:txBody>
      </p:sp>
      <p:sp>
        <p:nvSpPr>
          <p:cNvPr id="59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0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0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03" name="Picture Placeholder 2"/>
          <p:cNvSpPr>
            <a:spLocks noGrp="1"/>
          </p:cNvSpPr>
          <p:nvPr>
            <p:ph type="pic" sz="half" idx="21"/>
          </p:nvPr>
        </p:nvSpPr>
        <p:spPr>
          <a:xfrm>
            <a:off x="6706220" y="684000"/>
            <a:ext cx="5341939" cy="5778002"/>
          </a:xfrm>
          <a:prstGeom prst="rect">
            <a:avLst/>
          </a:prstGeom>
        </p:spPr>
        <p:txBody>
          <a:bodyPr lIns="91439" tIns="45719" rIns="91439" bIns="45719"/>
          <a:lstStyle/>
          <a:p>
            <a:endParaRPr/>
          </a:p>
        </p:txBody>
      </p:sp>
      <p:sp>
        <p:nvSpPr>
          <p:cNvPr id="6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05"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06"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chemeClr val="accent1"/>
                </a:solidFill>
              </a:defRPr>
            </a:lvl1pPr>
          </a:lstStyle>
          <a:p>
            <a:r>
              <a:t>Title Text</a:t>
            </a: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1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1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17" name="Picture Placeholder 8"/>
          <p:cNvSpPr>
            <a:spLocks noGrp="1"/>
          </p:cNvSpPr>
          <p:nvPr>
            <p:ph type="pic" idx="21"/>
          </p:nvPr>
        </p:nvSpPr>
        <p:spPr>
          <a:xfrm>
            <a:off x="5231903" y="550798"/>
            <a:ext cx="6960097" cy="6048004"/>
          </a:xfrm>
          <a:prstGeom prst="rect">
            <a:avLst/>
          </a:prstGeom>
        </p:spPr>
        <p:txBody>
          <a:bodyPr lIns="91439" tIns="45719" rIns="91439" bIns="45719"/>
          <a:lstStyle/>
          <a:p>
            <a:endParaRPr/>
          </a:p>
        </p:txBody>
      </p:sp>
      <p:sp>
        <p:nvSpPr>
          <p:cNvPr id="6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19"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2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chemeClr val="accent1"/>
                </a:solidFill>
              </a:defRPr>
            </a:lvl1pPr>
          </a:lstStyle>
          <a:p>
            <a:r>
              <a:t>Title Text</a:t>
            </a:r>
          </a:p>
        </p:txBody>
      </p:sp>
      <p:sp>
        <p:nvSpPr>
          <p:cNvPr id="6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3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31" name="Picture Placeholder 8"/>
          <p:cNvSpPr>
            <a:spLocks noGrp="1"/>
          </p:cNvSpPr>
          <p:nvPr>
            <p:ph type="pic" idx="21"/>
          </p:nvPr>
        </p:nvSpPr>
        <p:spPr>
          <a:xfrm>
            <a:off x="5364000" y="684000"/>
            <a:ext cx="6696572" cy="5778002"/>
          </a:xfrm>
          <a:prstGeom prst="rect">
            <a:avLst/>
          </a:prstGeom>
        </p:spPr>
        <p:txBody>
          <a:bodyPr lIns="91439" tIns="45719" rIns="91439" bIns="45719"/>
          <a:lstStyle/>
          <a:p>
            <a:endParaRPr/>
          </a:p>
        </p:txBody>
      </p:sp>
      <p:sp>
        <p:nvSpPr>
          <p:cNvPr id="63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33"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3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chemeClr val="accent1"/>
                </a:solidFill>
              </a:defRPr>
            </a:lvl1pPr>
          </a:lstStyle>
          <a:p>
            <a:r>
              <a:t>Title Text</a:t>
            </a:r>
          </a:p>
        </p:txBody>
      </p:sp>
      <p:sp>
        <p:nvSpPr>
          <p:cNvPr id="6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4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4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45" name="Picture Placeholder 2"/>
          <p:cNvSpPr>
            <a:spLocks noGrp="1"/>
          </p:cNvSpPr>
          <p:nvPr>
            <p:ph type="pic" sz="half" idx="21"/>
          </p:nvPr>
        </p:nvSpPr>
        <p:spPr>
          <a:xfrm>
            <a:off x="4685210" y="3591161"/>
            <a:ext cx="7506790" cy="3006002"/>
          </a:xfrm>
          <a:prstGeom prst="rect">
            <a:avLst/>
          </a:prstGeom>
        </p:spPr>
        <p:txBody>
          <a:bodyPr lIns="91439" tIns="45719" rIns="91439" bIns="45719"/>
          <a:lstStyle/>
          <a:p>
            <a:endParaRPr/>
          </a:p>
        </p:txBody>
      </p:sp>
      <p:sp>
        <p:nvSpPr>
          <p:cNvPr id="646" name="Picture Placeholder 2"/>
          <p:cNvSpPr>
            <a:spLocks noGrp="1"/>
          </p:cNvSpPr>
          <p:nvPr>
            <p:ph type="pic" sz="half" idx="22"/>
          </p:nvPr>
        </p:nvSpPr>
        <p:spPr>
          <a:xfrm>
            <a:off x="4685210" y="550800"/>
            <a:ext cx="7506790" cy="3006002"/>
          </a:xfrm>
          <a:prstGeom prst="rect">
            <a:avLst/>
          </a:prstGeom>
        </p:spPr>
        <p:txBody>
          <a:bodyPr lIns="91439" tIns="45719" rIns="91439" bIns="45719"/>
          <a:lstStyle/>
          <a:p>
            <a:endParaRPr/>
          </a:p>
        </p:txBody>
      </p:sp>
      <p:sp>
        <p:nvSpPr>
          <p:cNvPr id="64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48" name="Segnaposto testo 6"/>
          <p:cNvSpPr>
            <a:spLocks noGrp="1"/>
          </p:cNvSpPr>
          <p:nvPr>
            <p:ph type="body" sz="quarter" idx="23"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49"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chemeClr val="accent1"/>
                </a:solidFill>
              </a:defRPr>
            </a:lvl1pPr>
          </a:lstStyle>
          <a:p>
            <a:r>
              <a:t>Title Text</a:t>
            </a:r>
          </a:p>
        </p:txBody>
      </p:sp>
      <p:sp>
        <p:nvSpPr>
          <p:cNvPr id="65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5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59"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60" name="Picture Placeholder 2"/>
          <p:cNvSpPr>
            <a:spLocks noGrp="1"/>
          </p:cNvSpPr>
          <p:nvPr>
            <p:ph type="pic" sz="half" idx="21"/>
          </p:nvPr>
        </p:nvSpPr>
        <p:spPr>
          <a:xfrm>
            <a:off x="4811107" y="691200"/>
            <a:ext cx="7242676" cy="2844002"/>
          </a:xfrm>
          <a:prstGeom prst="rect">
            <a:avLst/>
          </a:prstGeom>
        </p:spPr>
        <p:txBody>
          <a:bodyPr lIns="91439" tIns="45719" rIns="91439" bIns="45719"/>
          <a:lstStyle/>
          <a:p>
            <a:endParaRPr/>
          </a:p>
        </p:txBody>
      </p:sp>
      <p:sp>
        <p:nvSpPr>
          <p:cNvPr id="66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62"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6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chemeClr val="accent1"/>
                </a:solidFill>
              </a:defRPr>
            </a:lvl1pPr>
          </a:lstStyle>
          <a:p>
            <a:r>
              <a:t>Title Text</a:t>
            </a:r>
          </a:p>
        </p:txBody>
      </p:sp>
      <p:sp>
        <p:nvSpPr>
          <p:cNvPr id="664" name="Picture Placeholder 2"/>
          <p:cNvSpPr>
            <a:spLocks noGrp="1"/>
          </p:cNvSpPr>
          <p:nvPr>
            <p:ph type="pic" sz="half" idx="23"/>
          </p:nvPr>
        </p:nvSpPr>
        <p:spPr>
          <a:xfrm>
            <a:off x="4811107" y="3625200"/>
            <a:ext cx="7242676" cy="2844002"/>
          </a:xfrm>
          <a:prstGeom prst="rect">
            <a:avLst/>
          </a:prstGeom>
        </p:spPr>
        <p:txBody>
          <a:bodyPr lIns="91439" tIns="45719" rIns="91439" bIns="45719"/>
          <a:lstStyle/>
          <a:p>
            <a:endParaRPr/>
          </a:p>
        </p:txBody>
      </p:sp>
      <p:sp>
        <p:nvSpPr>
          <p:cNvPr id="6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7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7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75" name="Picture Placeholder 2"/>
          <p:cNvSpPr>
            <a:spLocks noGrp="1"/>
          </p:cNvSpPr>
          <p:nvPr>
            <p:ph type="pic" sz="quarter" idx="21"/>
          </p:nvPr>
        </p:nvSpPr>
        <p:spPr>
          <a:xfrm>
            <a:off x="7794556" y="550800"/>
            <a:ext cx="3875002" cy="1980002"/>
          </a:xfrm>
          <a:prstGeom prst="rect">
            <a:avLst/>
          </a:prstGeom>
        </p:spPr>
        <p:txBody>
          <a:bodyPr lIns="91439" tIns="45719" rIns="91439" bIns="45719"/>
          <a:lstStyle/>
          <a:p>
            <a:endParaRPr/>
          </a:p>
        </p:txBody>
      </p:sp>
      <p:sp>
        <p:nvSpPr>
          <p:cNvPr id="676" name="Picture Placeholder 2"/>
          <p:cNvSpPr>
            <a:spLocks noGrp="1"/>
          </p:cNvSpPr>
          <p:nvPr>
            <p:ph type="pic" sz="quarter" idx="22"/>
          </p:nvPr>
        </p:nvSpPr>
        <p:spPr>
          <a:xfrm>
            <a:off x="7794556" y="2586102"/>
            <a:ext cx="3875002" cy="1980003"/>
          </a:xfrm>
          <a:prstGeom prst="rect">
            <a:avLst/>
          </a:prstGeom>
        </p:spPr>
        <p:txBody>
          <a:bodyPr lIns="91439" tIns="45719" rIns="91439" bIns="45719"/>
          <a:lstStyle/>
          <a:p>
            <a:endParaRPr/>
          </a:p>
        </p:txBody>
      </p:sp>
      <p:sp>
        <p:nvSpPr>
          <p:cNvPr id="677" name="Picture Placeholder 2"/>
          <p:cNvSpPr>
            <a:spLocks noGrp="1"/>
          </p:cNvSpPr>
          <p:nvPr>
            <p:ph type="pic" sz="quarter" idx="23"/>
          </p:nvPr>
        </p:nvSpPr>
        <p:spPr>
          <a:xfrm>
            <a:off x="7794556" y="4621405"/>
            <a:ext cx="3875002" cy="1980002"/>
          </a:xfrm>
          <a:prstGeom prst="rect">
            <a:avLst/>
          </a:prstGeom>
        </p:spPr>
        <p:txBody>
          <a:bodyPr lIns="91439" tIns="45719" rIns="91439" bIns="45719"/>
          <a:lstStyle/>
          <a:p>
            <a:endParaRPr/>
          </a:p>
        </p:txBody>
      </p:sp>
      <p:sp>
        <p:nvSpPr>
          <p:cNvPr id="6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79"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8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chemeClr val="accent1"/>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U _ Titolo arancio">
    <p:bg>
      <p:bgPr>
        <a:solidFill>
          <a:srgbClr val="FFFFFF"/>
        </a:solidFill>
        <a:effectLst/>
      </p:bgPr>
    </p:bg>
    <p:spTree>
      <p:nvGrpSpPr>
        <p:cNvPr id="1" name=""/>
        <p:cNvGrpSpPr/>
        <p:nvPr/>
      </p:nvGrpSpPr>
      <p:grpSpPr>
        <a:xfrm>
          <a:off x="0" y="0"/>
          <a:ext cx="0" cy="0"/>
          <a:chOff x="0" y="0"/>
          <a:chExt cx="0" cy="0"/>
        </a:xfrm>
      </p:grpSpPr>
      <p:sp>
        <p:nvSpPr>
          <p:cNvPr id="51" name="그림 개체 틀 5"/>
          <p:cNvSpPr>
            <a:spLocks noGrp="1"/>
          </p:cNvSpPr>
          <p:nvPr>
            <p:ph type="pic" idx="21"/>
          </p:nvPr>
        </p:nvSpPr>
        <p:spPr>
          <a:xfrm>
            <a:off x="3778622" y="0"/>
            <a:ext cx="8413378" cy="6858000"/>
          </a:xfrm>
          <a:prstGeom prst="rect">
            <a:avLst/>
          </a:prstGeom>
        </p:spPr>
        <p:txBody>
          <a:bodyPr lIns="91439" tIns="45719" rIns="91439" bIns="45719"/>
          <a:lstStyle/>
          <a:p>
            <a:endParaRPr/>
          </a:p>
        </p:txBody>
      </p:sp>
      <p:sp>
        <p:nvSpPr>
          <p:cNvPr id="52"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53"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68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69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691" name="Picture Placeholder 2"/>
          <p:cNvSpPr>
            <a:spLocks noGrp="1"/>
          </p:cNvSpPr>
          <p:nvPr>
            <p:ph type="pic" sz="quarter" idx="21"/>
          </p:nvPr>
        </p:nvSpPr>
        <p:spPr>
          <a:xfrm>
            <a:off x="7865995" y="691563"/>
            <a:ext cx="3444448" cy="1872002"/>
          </a:xfrm>
          <a:prstGeom prst="rect">
            <a:avLst/>
          </a:prstGeom>
        </p:spPr>
        <p:txBody>
          <a:bodyPr lIns="91439" tIns="45719" rIns="91439" bIns="45719"/>
          <a:lstStyle/>
          <a:p>
            <a:endParaRPr/>
          </a:p>
        </p:txBody>
      </p:sp>
      <p:sp>
        <p:nvSpPr>
          <p:cNvPr id="692" name="Picture Placeholder 2"/>
          <p:cNvSpPr>
            <a:spLocks noGrp="1"/>
          </p:cNvSpPr>
          <p:nvPr>
            <p:ph type="pic" sz="quarter" idx="22"/>
          </p:nvPr>
        </p:nvSpPr>
        <p:spPr>
          <a:xfrm>
            <a:off x="7865995" y="2642053"/>
            <a:ext cx="3444448" cy="1872002"/>
          </a:xfrm>
          <a:prstGeom prst="rect">
            <a:avLst/>
          </a:prstGeom>
        </p:spPr>
        <p:txBody>
          <a:bodyPr lIns="91439" tIns="45719" rIns="91439" bIns="45719"/>
          <a:lstStyle/>
          <a:p>
            <a:endParaRPr/>
          </a:p>
        </p:txBody>
      </p:sp>
      <p:sp>
        <p:nvSpPr>
          <p:cNvPr id="693" name="Picture Placeholder 2"/>
          <p:cNvSpPr>
            <a:spLocks noGrp="1"/>
          </p:cNvSpPr>
          <p:nvPr>
            <p:ph type="pic" sz="quarter" idx="23"/>
          </p:nvPr>
        </p:nvSpPr>
        <p:spPr>
          <a:xfrm>
            <a:off x="7865995" y="4592542"/>
            <a:ext cx="3444448" cy="1872003"/>
          </a:xfrm>
          <a:prstGeom prst="rect">
            <a:avLst/>
          </a:prstGeom>
        </p:spPr>
        <p:txBody>
          <a:bodyPr lIns="91439" tIns="45719" rIns="91439" bIns="45719"/>
          <a:lstStyle/>
          <a:p>
            <a:endParaRPr/>
          </a:p>
        </p:txBody>
      </p:sp>
      <p:sp>
        <p:nvSpPr>
          <p:cNvPr id="69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95"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9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chemeClr val="accent1"/>
                </a:solidFill>
              </a:defRPr>
            </a:lvl1pPr>
          </a:lstStyle>
          <a:p>
            <a:r>
              <a:t>Title Text</a:t>
            </a:r>
          </a:p>
        </p:txBody>
      </p:sp>
      <p:sp>
        <p:nvSpPr>
          <p:cNvPr id="6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0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0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07" name="그림 개체 틀 4"/>
          <p:cNvSpPr>
            <a:spLocks noGrp="1"/>
          </p:cNvSpPr>
          <p:nvPr>
            <p:ph type="pic" sz="quarter" idx="21"/>
          </p:nvPr>
        </p:nvSpPr>
        <p:spPr>
          <a:xfrm>
            <a:off x="270151" y="1351336"/>
            <a:ext cx="2827044" cy="2449897"/>
          </a:xfrm>
          <a:prstGeom prst="rect">
            <a:avLst/>
          </a:prstGeom>
        </p:spPr>
        <p:txBody>
          <a:bodyPr lIns="91439" tIns="45719" rIns="91439" bIns="45719"/>
          <a:lstStyle/>
          <a:p>
            <a:endParaRPr/>
          </a:p>
        </p:txBody>
      </p:sp>
      <p:sp>
        <p:nvSpPr>
          <p:cNvPr id="708" name="그림 개체 틀 6"/>
          <p:cNvSpPr>
            <a:spLocks noGrp="1"/>
          </p:cNvSpPr>
          <p:nvPr>
            <p:ph type="pic" sz="quarter" idx="22"/>
          </p:nvPr>
        </p:nvSpPr>
        <p:spPr>
          <a:xfrm>
            <a:off x="3211702" y="1351336"/>
            <a:ext cx="2827044" cy="2449897"/>
          </a:xfrm>
          <a:prstGeom prst="rect">
            <a:avLst/>
          </a:prstGeom>
        </p:spPr>
        <p:txBody>
          <a:bodyPr lIns="91439" tIns="45719" rIns="91439" bIns="45719"/>
          <a:lstStyle/>
          <a:p>
            <a:endParaRPr/>
          </a:p>
        </p:txBody>
      </p:sp>
      <p:sp>
        <p:nvSpPr>
          <p:cNvPr id="709" name="그림 개체 틀 32"/>
          <p:cNvSpPr>
            <a:spLocks noGrp="1"/>
          </p:cNvSpPr>
          <p:nvPr>
            <p:ph type="pic" sz="quarter" idx="23"/>
          </p:nvPr>
        </p:nvSpPr>
        <p:spPr>
          <a:xfrm>
            <a:off x="6153253" y="1351336"/>
            <a:ext cx="2827045" cy="2449897"/>
          </a:xfrm>
          <a:prstGeom prst="rect">
            <a:avLst/>
          </a:prstGeom>
        </p:spPr>
        <p:txBody>
          <a:bodyPr lIns="91439" tIns="45719" rIns="91439" bIns="45719"/>
          <a:lstStyle/>
          <a:p>
            <a:endParaRPr/>
          </a:p>
        </p:txBody>
      </p:sp>
      <p:sp>
        <p:nvSpPr>
          <p:cNvPr id="710" name="그림 개체 틀 34"/>
          <p:cNvSpPr>
            <a:spLocks noGrp="1"/>
          </p:cNvSpPr>
          <p:nvPr>
            <p:ph type="pic" sz="quarter" idx="24"/>
          </p:nvPr>
        </p:nvSpPr>
        <p:spPr>
          <a:xfrm>
            <a:off x="9094806" y="1351336"/>
            <a:ext cx="2827045" cy="2449897"/>
          </a:xfrm>
          <a:prstGeom prst="rect">
            <a:avLst/>
          </a:prstGeom>
        </p:spPr>
        <p:txBody>
          <a:bodyPr lIns="91439" tIns="45719" rIns="91439" bIns="45719"/>
          <a:lstStyle/>
          <a:p>
            <a:endParaRPr/>
          </a:p>
        </p:txBody>
      </p:sp>
      <p:sp>
        <p:nvSpPr>
          <p:cNvPr id="711" name="Body Level One…"/>
          <p:cNvSpPr txBox="1">
            <a:spLocks noGrp="1"/>
          </p:cNvSpPr>
          <p:nvPr>
            <p:ph type="body" sz="quarter" idx="1"/>
          </p:nvPr>
        </p:nvSpPr>
        <p:spPr>
          <a:xfrm>
            <a:off x="263524" y="3962741"/>
            <a:ext cx="2827043" cy="700577"/>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12" name="Segnaposto testo 28"/>
          <p:cNvSpPr>
            <a:spLocks noGrp="1"/>
          </p:cNvSpPr>
          <p:nvPr>
            <p:ph type="body" sz="quarter" idx="25"/>
          </p:nvPr>
        </p:nvSpPr>
        <p:spPr>
          <a:xfrm>
            <a:off x="263522" y="4663316"/>
            <a:ext cx="2827047" cy="646540"/>
          </a:xfrm>
          <a:prstGeom prst="rect">
            <a:avLst/>
          </a:prstGeom>
        </p:spPr>
        <p:txBody>
          <a:bodyPr>
            <a:normAutofit/>
          </a:bodyPr>
          <a:lstStyle/>
          <a:p>
            <a:endParaRPr/>
          </a:p>
        </p:txBody>
      </p:sp>
      <p:sp>
        <p:nvSpPr>
          <p:cNvPr id="713" name="Segnaposto testo 28"/>
          <p:cNvSpPr>
            <a:spLocks noGrp="1"/>
          </p:cNvSpPr>
          <p:nvPr>
            <p:ph type="body" sz="quarter" idx="26"/>
          </p:nvPr>
        </p:nvSpPr>
        <p:spPr>
          <a:xfrm>
            <a:off x="263522" y="5309854"/>
            <a:ext cx="2827047" cy="1283716"/>
          </a:xfrm>
          <a:prstGeom prst="rect">
            <a:avLst/>
          </a:prstGeom>
        </p:spPr>
        <p:txBody>
          <a:bodyPr>
            <a:normAutofit/>
          </a:bodyPr>
          <a:lstStyle/>
          <a:p>
            <a:endParaRPr/>
          </a:p>
        </p:txBody>
      </p:sp>
      <p:sp>
        <p:nvSpPr>
          <p:cNvPr id="714" name="Segnaposto testo 28"/>
          <p:cNvSpPr>
            <a:spLocks noGrp="1"/>
          </p:cNvSpPr>
          <p:nvPr>
            <p:ph type="body" sz="quarter" idx="27"/>
          </p:nvPr>
        </p:nvSpPr>
        <p:spPr>
          <a:xfrm>
            <a:off x="3211702" y="3962741"/>
            <a:ext cx="2827046" cy="700577"/>
          </a:xfrm>
          <a:prstGeom prst="rect">
            <a:avLst/>
          </a:prstGeom>
        </p:spPr>
        <p:txBody>
          <a:bodyPr>
            <a:normAutofit/>
          </a:bodyPr>
          <a:lstStyle/>
          <a:p>
            <a:endParaRPr/>
          </a:p>
        </p:txBody>
      </p:sp>
      <p:sp>
        <p:nvSpPr>
          <p:cNvPr id="715" name="Segnaposto testo 28"/>
          <p:cNvSpPr>
            <a:spLocks noGrp="1"/>
          </p:cNvSpPr>
          <p:nvPr>
            <p:ph type="body" sz="quarter" idx="28"/>
          </p:nvPr>
        </p:nvSpPr>
        <p:spPr>
          <a:xfrm>
            <a:off x="3211702" y="4663316"/>
            <a:ext cx="2827046" cy="646540"/>
          </a:xfrm>
          <a:prstGeom prst="rect">
            <a:avLst/>
          </a:prstGeom>
        </p:spPr>
        <p:txBody>
          <a:bodyPr>
            <a:normAutofit/>
          </a:bodyPr>
          <a:lstStyle/>
          <a:p>
            <a:endParaRPr/>
          </a:p>
        </p:txBody>
      </p:sp>
      <p:sp>
        <p:nvSpPr>
          <p:cNvPr id="716" name="Segnaposto testo 28"/>
          <p:cNvSpPr>
            <a:spLocks noGrp="1"/>
          </p:cNvSpPr>
          <p:nvPr>
            <p:ph type="body" sz="quarter" idx="29"/>
          </p:nvPr>
        </p:nvSpPr>
        <p:spPr>
          <a:xfrm>
            <a:off x="3211702" y="5309854"/>
            <a:ext cx="2827046" cy="1283716"/>
          </a:xfrm>
          <a:prstGeom prst="rect">
            <a:avLst/>
          </a:prstGeom>
        </p:spPr>
        <p:txBody>
          <a:bodyPr>
            <a:normAutofit/>
          </a:bodyPr>
          <a:lstStyle/>
          <a:p>
            <a:endParaRPr/>
          </a:p>
        </p:txBody>
      </p:sp>
      <p:sp>
        <p:nvSpPr>
          <p:cNvPr id="717" name="Segnaposto testo 28"/>
          <p:cNvSpPr>
            <a:spLocks noGrp="1"/>
          </p:cNvSpPr>
          <p:nvPr>
            <p:ph type="body" sz="quarter" idx="30"/>
          </p:nvPr>
        </p:nvSpPr>
        <p:spPr>
          <a:xfrm>
            <a:off x="9094806" y="3962741"/>
            <a:ext cx="2827045" cy="700577"/>
          </a:xfrm>
          <a:prstGeom prst="rect">
            <a:avLst/>
          </a:prstGeom>
        </p:spPr>
        <p:txBody>
          <a:bodyPr>
            <a:normAutofit/>
          </a:bodyPr>
          <a:lstStyle/>
          <a:p>
            <a:endParaRPr/>
          </a:p>
        </p:txBody>
      </p:sp>
      <p:sp>
        <p:nvSpPr>
          <p:cNvPr id="718" name="Segnaposto testo 28"/>
          <p:cNvSpPr>
            <a:spLocks noGrp="1"/>
          </p:cNvSpPr>
          <p:nvPr>
            <p:ph type="body" sz="quarter" idx="31"/>
          </p:nvPr>
        </p:nvSpPr>
        <p:spPr>
          <a:xfrm>
            <a:off x="9094806" y="4663316"/>
            <a:ext cx="2827045" cy="646540"/>
          </a:xfrm>
          <a:prstGeom prst="rect">
            <a:avLst/>
          </a:prstGeom>
        </p:spPr>
        <p:txBody>
          <a:bodyPr>
            <a:normAutofit/>
          </a:bodyPr>
          <a:lstStyle/>
          <a:p>
            <a:endParaRPr/>
          </a:p>
        </p:txBody>
      </p:sp>
      <p:sp>
        <p:nvSpPr>
          <p:cNvPr id="719" name="Segnaposto testo 28"/>
          <p:cNvSpPr>
            <a:spLocks noGrp="1"/>
          </p:cNvSpPr>
          <p:nvPr>
            <p:ph type="body" sz="quarter" idx="32"/>
          </p:nvPr>
        </p:nvSpPr>
        <p:spPr>
          <a:xfrm>
            <a:off x="9094806" y="5309854"/>
            <a:ext cx="2827045" cy="1283716"/>
          </a:xfrm>
          <a:prstGeom prst="rect">
            <a:avLst/>
          </a:prstGeom>
        </p:spPr>
        <p:txBody>
          <a:bodyPr>
            <a:normAutofit/>
          </a:bodyPr>
          <a:lstStyle/>
          <a:p>
            <a:endParaRPr/>
          </a:p>
        </p:txBody>
      </p:sp>
      <p:sp>
        <p:nvSpPr>
          <p:cNvPr id="720" name="Segnaposto testo 28"/>
          <p:cNvSpPr>
            <a:spLocks noGrp="1"/>
          </p:cNvSpPr>
          <p:nvPr>
            <p:ph type="body" sz="quarter" idx="33"/>
          </p:nvPr>
        </p:nvSpPr>
        <p:spPr>
          <a:xfrm>
            <a:off x="6159882" y="3962741"/>
            <a:ext cx="2827045" cy="700577"/>
          </a:xfrm>
          <a:prstGeom prst="rect">
            <a:avLst/>
          </a:prstGeom>
        </p:spPr>
        <p:txBody>
          <a:bodyPr>
            <a:normAutofit/>
          </a:bodyPr>
          <a:lstStyle/>
          <a:p>
            <a:endParaRPr/>
          </a:p>
        </p:txBody>
      </p:sp>
      <p:sp>
        <p:nvSpPr>
          <p:cNvPr id="721" name="Segnaposto testo 28"/>
          <p:cNvSpPr>
            <a:spLocks noGrp="1"/>
          </p:cNvSpPr>
          <p:nvPr>
            <p:ph type="body" sz="quarter" idx="34"/>
          </p:nvPr>
        </p:nvSpPr>
        <p:spPr>
          <a:xfrm>
            <a:off x="6159882" y="4663316"/>
            <a:ext cx="2827045" cy="646540"/>
          </a:xfrm>
          <a:prstGeom prst="rect">
            <a:avLst/>
          </a:prstGeom>
        </p:spPr>
        <p:txBody>
          <a:bodyPr>
            <a:normAutofit/>
          </a:bodyPr>
          <a:lstStyle/>
          <a:p>
            <a:endParaRPr/>
          </a:p>
        </p:txBody>
      </p:sp>
      <p:sp>
        <p:nvSpPr>
          <p:cNvPr id="722" name="Segnaposto testo 28"/>
          <p:cNvSpPr>
            <a:spLocks noGrp="1"/>
          </p:cNvSpPr>
          <p:nvPr>
            <p:ph type="body" sz="quarter" idx="35"/>
          </p:nvPr>
        </p:nvSpPr>
        <p:spPr>
          <a:xfrm>
            <a:off x="6159882" y="5309854"/>
            <a:ext cx="2827045" cy="1283716"/>
          </a:xfrm>
          <a:prstGeom prst="rect">
            <a:avLst/>
          </a:prstGeom>
        </p:spPr>
        <p:txBody>
          <a:bodyPr>
            <a:normAutofit/>
          </a:bodyPr>
          <a:lstStyle/>
          <a:p>
            <a:endParaRPr/>
          </a:p>
        </p:txBody>
      </p:sp>
      <p:sp>
        <p:nvSpPr>
          <p:cNvPr id="723" name="Segnaposto testo 3"/>
          <p:cNvSpPr>
            <a:spLocks noGrp="1"/>
          </p:cNvSpPr>
          <p:nvPr>
            <p:ph type="body" sz="quarter" idx="36"/>
          </p:nvPr>
        </p:nvSpPr>
        <p:spPr>
          <a:xfrm>
            <a:off x="179999" y="43036"/>
            <a:ext cx="8421869" cy="236544"/>
          </a:xfrm>
          <a:prstGeom prst="rect">
            <a:avLst/>
          </a:prstGeom>
        </p:spPr>
        <p:txBody>
          <a:bodyPr>
            <a:normAutofit/>
          </a:bodyPr>
          <a:lstStyle/>
          <a:p>
            <a:pPr marL="91440" indent="-91440" defTabSz="365760">
              <a:spcBef>
                <a:spcPts val="400"/>
              </a:spcBef>
              <a:defRPr sz="1120"/>
            </a:pPr>
            <a:endParaRPr/>
          </a:p>
        </p:txBody>
      </p:sp>
      <p:sp>
        <p:nvSpPr>
          <p:cNvPr id="724" name="Segnaposto testo 6"/>
          <p:cNvSpPr>
            <a:spLocks noGrp="1"/>
          </p:cNvSpPr>
          <p:nvPr>
            <p:ph type="body" sz="quarter" idx="37"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25"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3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3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3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37"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38"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4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4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4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0"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51"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52" name="Picture Placeholder 12"/>
          <p:cNvSpPr>
            <a:spLocks noGrp="1"/>
          </p:cNvSpPr>
          <p:nvPr>
            <p:ph type="pic" sz="half" idx="22"/>
          </p:nvPr>
        </p:nvSpPr>
        <p:spPr>
          <a:xfrm>
            <a:off x="6221898" y="2124000"/>
            <a:ext cx="5706579" cy="4356002"/>
          </a:xfrm>
          <a:prstGeom prst="rect">
            <a:avLst/>
          </a:prstGeom>
        </p:spPr>
        <p:txBody>
          <a:bodyPr lIns="91439" tIns="45719" rIns="91439" bIns="45719"/>
          <a:lstStyle/>
          <a:p>
            <a:endParaRPr/>
          </a:p>
        </p:txBody>
      </p:sp>
      <p:sp>
        <p:nvSpPr>
          <p:cNvPr id="753" name="Segnaposto testo 5"/>
          <p:cNvSpPr>
            <a:spLocks noGrp="1"/>
          </p:cNvSpPr>
          <p:nvPr>
            <p:ph type="body" sz="half" idx="23"/>
          </p:nvPr>
        </p:nvSpPr>
        <p:spPr>
          <a:xfrm>
            <a:off x="263525" y="2124000"/>
            <a:ext cx="5832475" cy="4356002"/>
          </a:xfrm>
          <a:prstGeom prst="rect">
            <a:avLst/>
          </a:prstGeom>
        </p:spPr>
        <p:txBody>
          <a:bodyPr>
            <a:normAutofit/>
          </a:bodyPr>
          <a:lstStyle/>
          <a:p>
            <a:endParaRPr/>
          </a:p>
        </p:txBody>
      </p:sp>
      <p:sp>
        <p:nvSpPr>
          <p:cNvPr id="75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6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6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64" name="Picture Placeholder 12"/>
          <p:cNvSpPr>
            <a:spLocks noGrp="1"/>
          </p:cNvSpPr>
          <p:nvPr>
            <p:ph type="pic" idx="21"/>
          </p:nvPr>
        </p:nvSpPr>
        <p:spPr>
          <a:xfrm>
            <a:off x="1021442" y="2115366"/>
            <a:ext cx="10161897" cy="4334739"/>
          </a:xfrm>
          <a:prstGeom prst="rect">
            <a:avLst/>
          </a:prstGeom>
        </p:spPr>
        <p:txBody>
          <a:bodyPr lIns="91439" tIns="45719" rIns="91439" bIns="45719"/>
          <a:lstStyle/>
          <a:p>
            <a:endParaRPr/>
          </a:p>
        </p:txBody>
      </p:sp>
      <p:sp>
        <p:nvSpPr>
          <p:cNvPr id="76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66"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67"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7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77"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79"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80"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chemeClr val="accent1"/>
                </a:solidFill>
              </a:defRPr>
            </a:lvl1pPr>
          </a:lstStyle>
          <a:p>
            <a:r>
              <a:t>Title Text</a:t>
            </a:r>
          </a:p>
        </p:txBody>
      </p:sp>
      <p:sp>
        <p:nvSpPr>
          <p:cNvPr id="781" name="Picture Placeholder 12"/>
          <p:cNvSpPr>
            <a:spLocks noGrp="1"/>
          </p:cNvSpPr>
          <p:nvPr>
            <p:ph type="pic" sz="half" idx="22"/>
          </p:nvPr>
        </p:nvSpPr>
        <p:spPr>
          <a:xfrm>
            <a:off x="269998" y="2124000"/>
            <a:ext cx="5706581" cy="4356002"/>
          </a:xfrm>
          <a:prstGeom prst="rect">
            <a:avLst/>
          </a:prstGeom>
        </p:spPr>
        <p:txBody>
          <a:bodyPr lIns="91439" tIns="45719" rIns="91439" bIns="45719"/>
          <a:lstStyle/>
          <a:p>
            <a:endParaRPr/>
          </a:p>
        </p:txBody>
      </p:sp>
      <p:sp>
        <p:nvSpPr>
          <p:cNvPr id="782" name="Picture Placeholder 12"/>
          <p:cNvSpPr>
            <a:spLocks noGrp="1"/>
          </p:cNvSpPr>
          <p:nvPr>
            <p:ph type="pic" sz="half" idx="23"/>
          </p:nvPr>
        </p:nvSpPr>
        <p:spPr>
          <a:xfrm>
            <a:off x="6220800" y="2124000"/>
            <a:ext cx="5706579" cy="4356002"/>
          </a:xfrm>
          <a:prstGeom prst="rect">
            <a:avLst/>
          </a:prstGeom>
        </p:spPr>
        <p:txBody>
          <a:bodyPr lIns="91439" tIns="45719" rIns="91439" bIns="45719"/>
          <a:lstStyle/>
          <a:p>
            <a:endParaRPr/>
          </a:p>
        </p:txBody>
      </p:sp>
      <p:sp>
        <p:nvSpPr>
          <p:cNvPr id="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79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79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793" name="그림 개체 틀 5"/>
          <p:cNvSpPr>
            <a:spLocks noGrp="1"/>
          </p:cNvSpPr>
          <p:nvPr>
            <p:ph type="pic" idx="21"/>
          </p:nvPr>
        </p:nvSpPr>
        <p:spPr>
          <a:xfrm>
            <a:off x="0" y="550800"/>
            <a:ext cx="12192000" cy="6048000"/>
          </a:xfrm>
          <a:prstGeom prst="rect">
            <a:avLst/>
          </a:prstGeom>
        </p:spPr>
        <p:txBody>
          <a:bodyPr lIns="91439" tIns="45719" rIns="91439" bIns="45719"/>
          <a:lstStyle/>
          <a:p>
            <a:endParaRPr/>
          </a:p>
        </p:txBody>
      </p:sp>
      <p:sp>
        <p:nvSpPr>
          <p:cNvPr id="7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0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05"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1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1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16"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81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18"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19" name="Slide Number"/>
          <p:cNvSpPr txBox="1">
            <a:spLocks noGrp="1"/>
          </p:cNvSpPr>
          <p:nvPr>
            <p:ph type="sldNum" sz="quarter" idx="2"/>
          </p:nvPr>
        </p:nvSpPr>
        <p:spPr>
          <a:xfrm>
            <a:off x="11812916" y="6621806"/>
            <a:ext cx="217149" cy="218439"/>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2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2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29" name="Picture Placeholder 2"/>
          <p:cNvSpPr>
            <a:spLocks noGrp="1"/>
          </p:cNvSpPr>
          <p:nvPr>
            <p:ph type="pic" idx="21"/>
          </p:nvPr>
        </p:nvSpPr>
        <p:spPr>
          <a:xfrm>
            <a:off x="6586538" y="550800"/>
            <a:ext cx="5605464" cy="6048000"/>
          </a:xfrm>
          <a:prstGeom prst="rect">
            <a:avLst/>
          </a:prstGeom>
        </p:spPr>
        <p:txBody>
          <a:bodyPr lIns="91439" tIns="45719" rIns="91439" bIns="45719"/>
          <a:lstStyle/>
          <a:p>
            <a:endParaRPr/>
          </a:p>
        </p:txBody>
      </p:sp>
      <p:sp>
        <p:nvSpPr>
          <p:cNvPr id="83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31"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32"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rgbClr val="006BB6"/>
                </a:solidFill>
              </a:defRPr>
            </a:lvl1pPr>
          </a:lstStyle>
          <a:p>
            <a:r>
              <a:t>Title Text</a:t>
            </a:r>
          </a:p>
        </p:txBody>
      </p:sp>
      <p:sp>
        <p:nvSpPr>
          <p:cNvPr id="8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U _ Titolo blu">
    <p:bg>
      <p:bgPr>
        <a:solidFill>
          <a:srgbClr val="FFFFFF"/>
        </a:solidFill>
        <a:effectLst/>
      </p:bgPr>
    </p:bg>
    <p:spTree>
      <p:nvGrpSpPr>
        <p:cNvPr id="1" name=""/>
        <p:cNvGrpSpPr/>
        <p:nvPr/>
      </p:nvGrpSpPr>
      <p:grpSpPr>
        <a:xfrm>
          <a:off x="0" y="0"/>
          <a:ext cx="0" cy="0"/>
          <a:chOff x="0" y="0"/>
          <a:chExt cx="0" cy="0"/>
        </a:xfrm>
      </p:grpSpPr>
      <p:sp>
        <p:nvSpPr>
          <p:cNvPr id="62" name="그림 개체 틀 5"/>
          <p:cNvSpPr>
            <a:spLocks noGrp="1"/>
          </p:cNvSpPr>
          <p:nvPr>
            <p:ph type="pic" idx="21"/>
          </p:nvPr>
        </p:nvSpPr>
        <p:spPr>
          <a:xfrm>
            <a:off x="3771898" y="0"/>
            <a:ext cx="8420101" cy="6858000"/>
          </a:xfrm>
          <a:prstGeom prst="rect">
            <a:avLst/>
          </a:prstGeom>
        </p:spPr>
        <p:txBody>
          <a:bodyPr lIns="91439" tIns="45719" rIns="91439" bIns="45719"/>
          <a:lstStyle/>
          <a:p>
            <a:endParaRPr/>
          </a:p>
        </p:txBody>
      </p:sp>
      <p:sp>
        <p:nvSpPr>
          <p:cNvPr id="63"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sz="2000">
                <a:latin typeface="Poppins"/>
                <a:ea typeface="Poppins"/>
                <a:cs typeface="Poppins"/>
                <a:sym typeface="Poppins"/>
              </a:defRPr>
            </a:pPr>
            <a:endParaRPr/>
          </a:p>
        </p:txBody>
      </p:sp>
      <p:sp>
        <p:nvSpPr>
          <p:cNvPr id="6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4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4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43" name="Picture Placeholder 2"/>
          <p:cNvSpPr>
            <a:spLocks noGrp="1"/>
          </p:cNvSpPr>
          <p:nvPr>
            <p:ph type="pic" sz="half" idx="21"/>
          </p:nvPr>
        </p:nvSpPr>
        <p:spPr>
          <a:xfrm>
            <a:off x="6706220" y="684000"/>
            <a:ext cx="5341939" cy="5778002"/>
          </a:xfrm>
          <a:prstGeom prst="rect">
            <a:avLst/>
          </a:prstGeom>
        </p:spPr>
        <p:txBody>
          <a:bodyPr lIns="91439" tIns="45719" rIns="91439" bIns="45719"/>
          <a:lstStyle/>
          <a:p>
            <a:endParaRPr/>
          </a:p>
        </p:txBody>
      </p:sp>
      <p:sp>
        <p:nvSpPr>
          <p:cNvPr id="8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45"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46" name="Title Text"/>
          <p:cNvSpPr txBox="1">
            <a:spLocks noGrp="1"/>
          </p:cNvSpPr>
          <p:nvPr>
            <p:ph type="title"/>
          </p:nvPr>
        </p:nvSpPr>
        <p:spPr>
          <a:xfrm>
            <a:off x="143843" y="647999"/>
            <a:ext cx="6309968" cy="1325564"/>
          </a:xfrm>
          <a:prstGeom prst="rect">
            <a:avLst/>
          </a:prstGeom>
        </p:spPr>
        <p:txBody>
          <a:bodyPr anchor="t">
            <a:normAutofit/>
          </a:bodyPr>
          <a:lstStyle>
            <a:lvl1pPr>
              <a:defRPr sz="4000">
                <a:solidFill>
                  <a:srgbClr val="006BB6"/>
                </a:solidFill>
              </a:defRPr>
            </a:lvl1pPr>
          </a:lstStyle>
          <a:p>
            <a:r>
              <a:t>Title Text</a:t>
            </a:r>
          </a:p>
        </p:txBody>
      </p:sp>
      <p:sp>
        <p:nvSpPr>
          <p:cNvPr id="8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5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5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57" name="Picture Placeholder 8"/>
          <p:cNvSpPr>
            <a:spLocks noGrp="1"/>
          </p:cNvSpPr>
          <p:nvPr>
            <p:ph type="pic" idx="21"/>
          </p:nvPr>
        </p:nvSpPr>
        <p:spPr>
          <a:xfrm>
            <a:off x="5231903" y="550798"/>
            <a:ext cx="6960097" cy="6048004"/>
          </a:xfrm>
          <a:prstGeom prst="rect">
            <a:avLst/>
          </a:prstGeom>
        </p:spPr>
        <p:txBody>
          <a:bodyPr lIns="91439" tIns="45719" rIns="91439" bIns="45719"/>
          <a:lstStyle/>
          <a:p>
            <a:endParaRPr/>
          </a:p>
        </p:txBody>
      </p:sp>
      <p:sp>
        <p:nvSpPr>
          <p:cNvPr id="85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9"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6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rgbClr val="006BB6"/>
                </a:solidFill>
              </a:defRPr>
            </a:lvl1pPr>
          </a:lstStyle>
          <a:p>
            <a:r>
              <a:t>Title Text</a:t>
            </a:r>
          </a:p>
        </p:txBody>
      </p:sp>
      <p:sp>
        <p:nvSpPr>
          <p:cNvPr id="8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6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7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71" name="Picture Placeholder 8"/>
          <p:cNvSpPr>
            <a:spLocks noGrp="1"/>
          </p:cNvSpPr>
          <p:nvPr>
            <p:ph type="pic" idx="21"/>
          </p:nvPr>
        </p:nvSpPr>
        <p:spPr>
          <a:xfrm>
            <a:off x="5364000" y="684000"/>
            <a:ext cx="6696572" cy="5778002"/>
          </a:xfrm>
          <a:prstGeom prst="rect">
            <a:avLst/>
          </a:prstGeom>
        </p:spPr>
        <p:txBody>
          <a:bodyPr lIns="91439" tIns="45719" rIns="91439" bIns="45719"/>
          <a:lstStyle/>
          <a:p>
            <a:endParaRPr/>
          </a:p>
        </p:txBody>
      </p:sp>
      <p:sp>
        <p:nvSpPr>
          <p:cNvPr id="87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73"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7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rgbClr val="006BB6"/>
                </a:solidFill>
              </a:defRPr>
            </a:lvl1pPr>
          </a:lstStyle>
          <a:p>
            <a:r>
              <a:t>Title Text</a:t>
            </a:r>
          </a:p>
        </p:txBody>
      </p:sp>
      <p:sp>
        <p:nvSpPr>
          <p:cNvPr id="8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8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8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885" name="Picture Placeholder 2"/>
          <p:cNvSpPr>
            <a:spLocks noGrp="1"/>
          </p:cNvSpPr>
          <p:nvPr>
            <p:ph type="pic" sz="half" idx="21"/>
          </p:nvPr>
        </p:nvSpPr>
        <p:spPr>
          <a:xfrm>
            <a:off x="4685210" y="550800"/>
            <a:ext cx="7506790" cy="2988000"/>
          </a:xfrm>
          <a:prstGeom prst="rect">
            <a:avLst/>
          </a:prstGeom>
        </p:spPr>
        <p:txBody>
          <a:bodyPr lIns="91439" tIns="45719" rIns="91439" bIns="45719"/>
          <a:lstStyle/>
          <a:p>
            <a:endParaRPr/>
          </a:p>
        </p:txBody>
      </p:sp>
      <p:sp>
        <p:nvSpPr>
          <p:cNvPr id="88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87"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88"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rgbClr val="006BB6"/>
                </a:solidFill>
              </a:defRPr>
            </a:lvl1pPr>
          </a:lstStyle>
          <a:p>
            <a:r>
              <a:t>Title Text</a:t>
            </a:r>
          </a:p>
        </p:txBody>
      </p:sp>
      <p:sp>
        <p:nvSpPr>
          <p:cNvPr id="889" name="Picture Placeholder 2"/>
          <p:cNvSpPr>
            <a:spLocks noGrp="1"/>
          </p:cNvSpPr>
          <p:nvPr>
            <p:ph type="pic" sz="half" idx="23"/>
          </p:nvPr>
        </p:nvSpPr>
        <p:spPr>
          <a:xfrm>
            <a:off x="4685210" y="3610800"/>
            <a:ext cx="7506790" cy="2988002"/>
          </a:xfrm>
          <a:prstGeom prst="rect">
            <a:avLst/>
          </a:prstGeom>
        </p:spPr>
        <p:txBody>
          <a:bodyPr lIns="91439" tIns="45719" rIns="91439" bIns="45719"/>
          <a:lstStyle/>
          <a:p>
            <a:endParaRPr/>
          </a:p>
        </p:txBody>
      </p:sp>
      <p:sp>
        <p:nvSpPr>
          <p:cNvPr id="8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89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899"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00" name="Picture Placeholder 2"/>
          <p:cNvSpPr>
            <a:spLocks noGrp="1"/>
          </p:cNvSpPr>
          <p:nvPr>
            <p:ph type="pic" sz="half" idx="21"/>
          </p:nvPr>
        </p:nvSpPr>
        <p:spPr>
          <a:xfrm>
            <a:off x="4811107" y="691200"/>
            <a:ext cx="7242676" cy="2844002"/>
          </a:xfrm>
          <a:prstGeom prst="rect">
            <a:avLst/>
          </a:prstGeom>
        </p:spPr>
        <p:txBody>
          <a:bodyPr lIns="91439" tIns="45719" rIns="91439" bIns="45719"/>
          <a:lstStyle/>
          <a:p>
            <a:endParaRPr/>
          </a:p>
        </p:txBody>
      </p:sp>
      <p:sp>
        <p:nvSpPr>
          <p:cNvPr id="90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02"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0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rgbClr val="006BB6"/>
                </a:solidFill>
              </a:defRPr>
            </a:lvl1pPr>
          </a:lstStyle>
          <a:p>
            <a:r>
              <a:t>Title Text</a:t>
            </a:r>
          </a:p>
        </p:txBody>
      </p:sp>
      <p:sp>
        <p:nvSpPr>
          <p:cNvPr id="904" name="Picture Placeholder 2"/>
          <p:cNvSpPr>
            <a:spLocks noGrp="1"/>
          </p:cNvSpPr>
          <p:nvPr>
            <p:ph type="pic" sz="half" idx="23"/>
          </p:nvPr>
        </p:nvSpPr>
        <p:spPr>
          <a:xfrm>
            <a:off x="4811107" y="3625200"/>
            <a:ext cx="7242676" cy="2844002"/>
          </a:xfrm>
          <a:prstGeom prst="rect">
            <a:avLst/>
          </a:prstGeom>
        </p:spPr>
        <p:txBody>
          <a:bodyPr lIns="91439" tIns="45719" rIns="91439" bIns="45719"/>
          <a:lstStyle/>
          <a:p>
            <a:endParaRPr/>
          </a:p>
        </p:txBody>
      </p:sp>
      <p:sp>
        <p:nvSpPr>
          <p:cNvPr id="9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1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14"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15" name="Picture Placeholder 2"/>
          <p:cNvSpPr>
            <a:spLocks noGrp="1"/>
          </p:cNvSpPr>
          <p:nvPr>
            <p:ph type="pic" sz="quarter" idx="21"/>
          </p:nvPr>
        </p:nvSpPr>
        <p:spPr>
          <a:xfrm>
            <a:off x="7794556" y="550800"/>
            <a:ext cx="3875002" cy="1980002"/>
          </a:xfrm>
          <a:prstGeom prst="rect">
            <a:avLst/>
          </a:prstGeom>
        </p:spPr>
        <p:txBody>
          <a:bodyPr lIns="91439" tIns="45719" rIns="91439" bIns="45719"/>
          <a:lstStyle/>
          <a:p>
            <a:endParaRPr/>
          </a:p>
        </p:txBody>
      </p:sp>
      <p:sp>
        <p:nvSpPr>
          <p:cNvPr id="916" name="Picture Placeholder 2"/>
          <p:cNvSpPr>
            <a:spLocks noGrp="1"/>
          </p:cNvSpPr>
          <p:nvPr>
            <p:ph type="pic" sz="quarter" idx="22"/>
          </p:nvPr>
        </p:nvSpPr>
        <p:spPr>
          <a:xfrm>
            <a:off x="7794556" y="2586102"/>
            <a:ext cx="3875002" cy="1980003"/>
          </a:xfrm>
          <a:prstGeom prst="rect">
            <a:avLst/>
          </a:prstGeom>
        </p:spPr>
        <p:txBody>
          <a:bodyPr lIns="91439" tIns="45719" rIns="91439" bIns="45719"/>
          <a:lstStyle/>
          <a:p>
            <a:endParaRPr/>
          </a:p>
        </p:txBody>
      </p:sp>
      <p:sp>
        <p:nvSpPr>
          <p:cNvPr id="917" name="Picture Placeholder 2"/>
          <p:cNvSpPr>
            <a:spLocks noGrp="1"/>
          </p:cNvSpPr>
          <p:nvPr>
            <p:ph type="pic" sz="quarter" idx="23"/>
          </p:nvPr>
        </p:nvSpPr>
        <p:spPr>
          <a:xfrm>
            <a:off x="7794556" y="4621405"/>
            <a:ext cx="3875002" cy="1980002"/>
          </a:xfrm>
          <a:prstGeom prst="rect">
            <a:avLst/>
          </a:prstGeom>
        </p:spPr>
        <p:txBody>
          <a:bodyPr lIns="91439" tIns="45719" rIns="91439" bIns="45719"/>
          <a:lstStyle/>
          <a:p>
            <a:endParaRPr/>
          </a:p>
        </p:txBody>
      </p:sp>
      <p:sp>
        <p:nvSpPr>
          <p:cNvPr id="9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19"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2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rgbClr val="006BB6"/>
                </a:solidFill>
              </a:defRPr>
            </a:lvl1pPr>
          </a:lstStyle>
          <a:p>
            <a:r>
              <a:t>Title Text</a:t>
            </a:r>
          </a:p>
        </p:txBody>
      </p:sp>
      <p:sp>
        <p:nvSpPr>
          <p:cNvPr id="9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30"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31" name="Picture Placeholder 2"/>
          <p:cNvSpPr>
            <a:spLocks noGrp="1"/>
          </p:cNvSpPr>
          <p:nvPr>
            <p:ph type="pic" sz="quarter" idx="21"/>
          </p:nvPr>
        </p:nvSpPr>
        <p:spPr>
          <a:xfrm>
            <a:off x="7865995" y="691563"/>
            <a:ext cx="3444448" cy="1872002"/>
          </a:xfrm>
          <a:prstGeom prst="rect">
            <a:avLst/>
          </a:prstGeom>
        </p:spPr>
        <p:txBody>
          <a:bodyPr lIns="91439" tIns="45719" rIns="91439" bIns="45719"/>
          <a:lstStyle/>
          <a:p>
            <a:endParaRPr/>
          </a:p>
        </p:txBody>
      </p:sp>
      <p:sp>
        <p:nvSpPr>
          <p:cNvPr id="932" name="Picture Placeholder 2"/>
          <p:cNvSpPr>
            <a:spLocks noGrp="1"/>
          </p:cNvSpPr>
          <p:nvPr>
            <p:ph type="pic" sz="quarter" idx="22"/>
          </p:nvPr>
        </p:nvSpPr>
        <p:spPr>
          <a:xfrm>
            <a:off x="7865995" y="2642053"/>
            <a:ext cx="3444448" cy="1872002"/>
          </a:xfrm>
          <a:prstGeom prst="rect">
            <a:avLst/>
          </a:prstGeom>
        </p:spPr>
        <p:txBody>
          <a:bodyPr lIns="91439" tIns="45719" rIns="91439" bIns="45719"/>
          <a:lstStyle/>
          <a:p>
            <a:endParaRPr/>
          </a:p>
        </p:txBody>
      </p:sp>
      <p:sp>
        <p:nvSpPr>
          <p:cNvPr id="933" name="Picture Placeholder 2"/>
          <p:cNvSpPr>
            <a:spLocks noGrp="1"/>
          </p:cNvSpPr>
          <p:nvPr>
            <p:ph type="pic" sz="quarter" idx="23"/>
          </p:nvPr>
        </p:nvSpPr>
        <p:spPr>
          <a:xfrm>
            <a:off x="7865995" y="4592542"/>
            <a:ext cx="3444448" cy="1872003"/>
          </a:xfrm>
          <a:prstGeom prst="rect">
            <a:avLst/>
          </a:prstGeom>
        </p:spPr>
        <p:txBody>
          <a:bodyPr lIns="91439" tIns="45719" rIns="91439" bIns="45719"/>
          <a:lstStyle/>
          <a:p>
            <a:endParaRPr/>
          </a:p>
        </p:txBody>
      </p:sp>
      <p:sp>
        <p:nvSpPr>
          <p:cNvPr id="93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35" name="Segnaposto testo 6"/>
          <p:cNvSpPr>
            <a:spLocks noGrp="1"/>
          </p:cNvSpPr>
          <p:nvPr>
            <p:ph type="body" sz="quarter" idx="24"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3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rgbClr val="006BB6"/>
                </a:solidFill>
              </a:defRPr>
            </a:lvl1pPr>
          </a:lstStyle>
          <a:p>
            <a:r>
              <a:t>Title Text</a:t>
            </a:r>
          </a:p>
        </p:txBody>
      </p:sp>
      <p:sp>
        <p:nvSpPr>
          <p:cNvPr id="9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4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46"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47" name="그림 개체 틀 4"/>
          <p:cNvSpPr>
            <a:spLocks noGrp="1"/>
          </p:cNvSpPr>
          <p:nvPr>
            <p:ph type="pic" sz="quarter" idx="21"/>
          </p:nvPr>
        </p:nvSpPr>
        <p:spPr>
          <a:xfrm>
            <a:off x="270151" y="1351336"/>
            <a:ext cx="2827044" cy="2449897"/>
          </a:xfrm>
          <a:prstGeom prst="rect">
            <a:avLst/>
          </a:prstGeom>
        </p:spPr>
        <p:txBody>
          <a:bodyPr lIns="91439" tIns="45719" rIns="91439" bIns="45719"/>
          <a:lstStyle/>
          <a:p>
            <a:endParaRPr/>
          </a:p>
        </p:txBody>
      </p:sp>
      <p:sp>
        <p:nvSpPr>
          <p:cNvPr id="948" name="그림 개체 틀 6"/>
          <p:cNvSpPr>
            <a:spLocks noGrp="1"/>
          </p:cNvSpPr>
          <p:nvPr>
            <p:ph type="pic" sz="quarter" idx="22"/>
          </p:nvPr>
        </p:nvSpPr>
        <p:spPr>
          <a:xfrm>
            <a:off x="3211702" y="1351336"/>
            <a:ext cx="2827044" cy="2449897"/>
          </a:xfrm>
          <a:prstGeom prst="rect">
            <a:avLst/>
          </a:prstGeom>
        </p:spPr>
        <p:txBody>
          <a:bodyPr lIns="91439" tIns="45719" rIns="91439" bIns="45719"/>
          <a:lstStyle/>
          <a:p>
            <a:endParaRPr/>
          </a:p>
        </p:txBody>
      </p:sp>
      <p:sp>
        <p:nvSpPr>
          <p:cNvPr id="949" name="그림 개체 틀 32"/>
          <p:cNvSpPr>
            <a:spLocks noGrp="1"/>
          </p:cNvSpPr>
          <p:nvPr>
            <p:ph type="pic" sz="quarter" idx="23"/>
          </p:nvPr>
        </p:nvSpPr>
        <p:spPr>
          <a:xfrm>
            <a:off x="6153253" y="1351336"/>
            <a:ext cx="2827045" cy="2449897"/>
          </a:xfrm>
          <a:prstGeom prst="rect">
            <a:avLst/>
          </a:prstGeom>
        </p:spPr>
        <p:txBody>
          <a:bodyPr lIns="91439" tIns="45719" rIns="91439" bIns="45719"/>
          <a:lstStyle/>
          <a:p>
            <a:endParaRPr/>
          </a:p>
        </p:txBody>
      </p:sp>
      <p:sp>
        <p:nvSpPr>
          <p:cNvPr id="950" name="그림 개체 틀 34"/>
          <p:cNvSpPr>
            <a:spLocks noGrp="1"/>
          </p:cNvSpPr>
          <p:nvPr>
            <p:ph type="pic" sz="quarter" idx="24"/>
          </p:nvPr>
        </p:nvSpPr>
        <p:spPr>
          <a:xfrm>
            <a:off x="9094806" y="1351336"/>
            <a:ext cx="2827045" cy="2449897"/>
          </a:xfrm>
          <a:prstGeom prst="rect">
            <a:avLst/>
          </a:prstGeom>
        </p:spPr>
        <p:txBody>
          <a:bodyPr lIns="91439" tIns="45719" rIns="91439" bIns="45719"/>
          <a:lstStyle/>
          <a:p>
            <a:endParaRPr/>
          </a:p>
        </p:txBody>
      </p:sp>
      <p:sp>
        <p:nvSpPr>
          <p:cNvPr id="951" name="Body Level One…"/>
          <p:cNvSpPr txBox="1">
            <a:spLocks noGrp="1"/>
          </p:cNvSpPr>
          <p:nvPr>
            <p:ph type="body" sz="quarter" idx="1"/>
          </p:nvPr>
        </p:nvSpPr>
        <p:spPr>
          <a:xfrm>
            <a:off x="263524" y="3962741"/>
            <a:ext cx="2827043" cy="700577"/>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2" name="Segnaposto testo 28"/>
          <p:cNvSpPr>
            <a:spLocks noGrp="1"/>
          </p:cNvSpPr>
          <p:nvPr>
            <p:ph type="body" sz="quarter" idx="25"/>
          </p:nvPr>
        </p:nvSpPr>
        <p:spPr>
          <a:xfrm>
            <a:off x="263522" y="4663316"/>
            <a:ext cx="2827047" cy="646540"/>
          </a:xfrm>
          <a:prstGeom prst="rect">
            <a:avLst/>
          </a:prstGeom>
        </p:spPr>
        <p:txBody>
          <a:bodyPr>
            <a:normAutofit/>
          </a:bodyPr>
          <a:lstStyle/>
          <a:p>
            <a:endParaRPr/>
          </a:p>
        </p:txBody>
      </p:sp>
      <p:sp>
        <p:nvSpPr>
          <p:cNvPr id="953" name="Segnaposto testo 28"/>
          <p:cNvSpPr>
            <a:spLocks noGrp="1"/>
          </p:cNvSpPr>
          <p:nvPr>
            <p:ph type="body" sz="quarter" idx="26"/>
          </p:nvPr>
        </p:nvSpPr>
        <p:spPr>
          <a:xfrm>
            <a:off x="263522" y="5309854"/>
            <a:ext cx="2827047" cy="1283716"/>
          </a:xfrm>
          <a:prstGeom prst="rect">
            <a:avLst/>
          </a:prstGeom>
        </p:spPr>
        <p:txBody>
          <a:bodyPr>
            <a:normAutofit/>
          </a:bodyPr>
          <a:lstStyle/>
          <a:p>
            <a:endParaRPr/>
          </a:p>
        </p:txBody>
      </p:sp>
      <p:sp>
        <p:nvSpPr>
          <p:cNvPr id="954" name="Segnaposto testo 28"/>
          <p:cNvSpPr>
            <a:spLocks noGrp="1"/>
          </p:cNvSpPr>
          <p:nvPr>
            <p:ph type="body" sz="quarter" idx="27"/>
          </p:nvPr>
        </p:nvSpPr>
        <p:spPr>
          <a:xfrm>
            <a:off x="3211702" y="3962741"/>
            <a:ext cx="2827046" cy="700577"/>
          </a:xfrm>
          <a:prstGeom prst="rect">
            <a:avLst/>
          </a:prstGeom>
        </p:spPr>
        <p:txBody>
          <a:bodyPr>
            <a:normAutofit/>
          </a:bodyPr>
          <a:lstStyle/>
          <a:p>
            <a:endParaRPr/>
          </a:p>
        </p:txBody>
      </p:sp>
      <p:sp>
        <p:nvSpPr>
          <p:cNvPr id="955" name="Segnaposto testo 28"/>
          <p:cNvSpPr>
            <a:spLocks noGrp="1"/>
          </p:cNvSpPr>
          <p:nvPr>
            <p:ph type="body" sz="quarter" idx="28"/>
          </p:nvPr>
        </p:nvSpPr>
        <p:spPr>
          <a:xfrm>
            <a:off x="3211702" y="4663316"/>
            <a:ext cx="2827046" cy="646540"/>
          </a:xfrm>
          <a:prstGeom prst="rect">
            <a:avLst/>
          </a:prstGeom>
        </p:spPr>
        <p:txBody>
          <a:bodyPr>
            <a:normAutofit/>
          </a:bodyPr>
          <a:lstStyle/>
          <a:p>
            <a:endParaRPr/>
          </a:p>
        </p:txBody>
      </p:sp>
      <p:sp>
        <p:nvSpPr>
          <p:cNvPr id="956" name="Segnaposto testo 28"/>
          <p:cNvSpPr>
            <a:spLocks noGrp="1"/>
          </p:cNvSpPr>
          <p:nvPr>
            <p:ph type="body" sz="quarter" idx="29"/>
          </p:nvPr>
        </p:nvSpPr>
        <p:spPr>
          <a:xfrm>
            <a:off x="3211702" y="5309854"/>
            <a:ext cx="2827046" cy="1283716"/>
          </a:xfrm>
          <a:prstGeom prst="rect">
            <a:avLst/>
          </a:prstGeom>
        </p:spPr>
        <p:txBody>
          <a:bodyPr>
            <a:normAutofit/>
          </a:bodyPr>
          <a:lstStyle/>
          <a:p>
            <a:endParaRPr/>
          </a:p>
        </p:txBody>
      </p:sp>
      <p:sp>
        <p:nvSpPr>
          <p:cNvPr id="957" name="Segnaposto testo 28"/>
          <p:cNvSpPr>
            <a:spLocks noGrp="1"/>
          </p:cNvSpPr>
          <p:nvPr>
            <p:ph type="body" sz="quarter" idx="30"/>
          </p:nvPr>
        </p:nvSpPr>
        <p:spPr>
          <a:xfrm>
            <a:off x="9094806" y="3962741"/>
            <a:ext cx="2827045" cy="700577"/>
          </a:xfrm>
          <a:prstGeom prst="rect">
            <a:avLst/>
          </a:prstGeom>
        </p:spPr>
        <p:txBody>
          <a:bodyPr>
            <a:normAutofit/>
          </a:bodyPr>
          <a:lstStyle/>
          <a:p>
            <a:endParaRPr/>
          </a:p>
        </p:txBody>
      </p:sp>
      <p:sp>
        <p:nvSpPr>
          <p:cNvPr id="958" name="Segnaposto testo 28"/>
          <p:cNvSpPr>
            <a:spLocks noGrp="1"/>
          </p:cNvSpPr>
          <p:nvPr>
            <p:ph type="body" sz="quarter" idx="31"/>
          </p:nvPr>
        </p:nvSpPr>
        <p:spPr>
          <a:xfrm>
            <a:off x="9094806" y="4663316"/>
            <a:ext cx="2827045" cy="646540"/>
          </a:xfrm>
          <a:prstGeom prst="rect">
            <a:avLst/>
          </a:prstGeom>
        </p:spPr>
        <p:txBody>
          <a:bodyPr>
            <a:normAutofit/>
          </a:bodyPr>
          <a:lstStyle/>
          <a:p>
            <a:endParaRPr/>
          </a:p>
        </p:txBody>
      </p:sp>
      <p:sp>
        <p:nvSpPr>
          <p:cNvPr id="959" name="Segnaposto testo 28"/>
          <p:cNvSpPr>
            <a:spLocks noGrp="1"/>
          </p:cNvSpPr>
          <p:nvPr>
            <p:ph type="body" sz="quarter" idx="32"/>
          </p:nvPr>
        </p:nvSpPr>
        <p:spPr>
          <a:xfrm>
            <a:off x="9094806" y="5309854"/>
            <a:ext cx="2827045" cy="1283716"/>
          </a:xfrm>
          <a:prstGeom prst="rect">
            <a:avLst/>
          </a:prstGeom>
        </p:spPr>
        <p:txBody>
          <a:bodyPr>
            <a:normAutofit/>
          </a:bodyPr>
          <a:lstStyle/>
          <a:p>
            <a:endParaRPr/>
          </a:p>
        </p:txBody>
      </p:sp>
      <p:sp>
        <p:nvSpPr>
          <p:cNvPr id="960" name="Segnaposto testo 28"/>
          <p:cNvSpPr>
            <a:spLocks noGrp="1"/>
          </p:cNvSpPr>
          <p:nvPr>
            <p:ph type="body" sz="quarter" idx="33"/>
          </p:nvPr>
        </p:nvSpPr>
        <p:spPr>
          <a:xfrm>
            <a:off x="6159882" y="3962741"/>
            <a:ext cx="2827045" cy="700577"/>
          </a:xfrm>
          <a:prstGeom prst="rect">
            <a:avLst/>
          </a:prstGeom>
        </p:spPr>
        <p:txBody>
          <a:bodyPr>
            <a:normAutofit/>
          </a:bodyPr>
          <a:lstStyle/>
          <a:p>
            <a:endParaRPr/>
          </a:p>
        </p:txBody>
      </p:sp>
      <p:sp>
        <p:nvSpPr>
          <p:cNvPr id="961" name="Segnaposto testo 28"/>
          <p:cNvSpPr>
            <a:spLocks noGrp="1"/>
          </p:cNvSpPr>
          <p:nvPr>
            <p:ph type="body" sz="quarter" idx="34"/>
          </p:nvPr>
        </p:nvSpPr>
        <p:spPr>
          <a:xfrm>
            <a:off x="6159882" y="4663316"/>
            <a:ext cx="2827045" cy="646540"/>
          </a:xfrm>
          <a:prstGeom prst="rect">
            <a:avLst/>
          </a:prstGeom>
        </p:spPr>
        <p:txBody>
          <a:bodyPr>
            <a:normAutofit/>
          </a:bodyPr>
          <a:lstStyle/>
          <a:p>
            <a:endParaRPr/>
          </a:p>
        </p:txBody>
      </p:sp>
      <p:sp>
        <p:nvSpPr>
          <p:cNvPr id="962" name="Segnaposto testo 28"/>
          <p:cNvSpPr>
            <a:spLocks noGrp="1"/>
          </p:cNvSpPr>
          <p:nvPr>
            <p:ph type="body" sz="quarter" idx="35"/>
          </p:nvPr>
        </p:nvSpPr>
        <p:spPr>
          <a:xfrm>
            <a:off x="6159882" y="5309854"/>
            <a:ext cx="2827045" cy="1283716"/>
          </a:xfrm>
          <a:prstGeom prst="rect">
            <a:avLst/>
          </a:prstGeom>
        </p:spPr>
        <p:txBody>
          <a:bodyPr>
            <a:normAutofit/>
          </a:bodyPr>
          <a:lstStyle/>
          <a:p>
            <a:endParaRPr/>
          </a:p>
        </p:txBody>
      </p:sp>
      <p:sp>
        <p:nvSpPr>
          <p:cNvPr id="963" name="Segnaposto testo 3"/>
          <p:cNvSpPr>
            <a:spLocks noGrp="1"/>
          </p:cNvSpPr>
          <p:nvPr>
            <p:ph type="body" sz="quarter" idx="36"/>
          </p:nvPr>
        </p:nvSpPr>
        <p:spPr>
          <a:xfrm>
            <a:off x="179999" y="43036"/>
            <a:ext cx="8421869" cy="236544"/>
          </a:xfrm>
          <a:prstGeom prst="rect">
            <a:avLst/>
          </a:prstGeom>
        </p:spPr>
        <p:txBody>
          <a:bodyPr>
            <a:normAutofit/>
          </a:bodyPr>
          <a:lstStyle/>
          <a:p>
            <a:pPr marL="91440" indent="-91440" defTabSz="365760">
              <a:spcBef>
                <a:spcPts val="400"/>
              </a:spcBef>
              <a:defRPr sz="1120"/>
            </a:pPr>
            <a:endParaRPr/>
          </a:p>
        </p:txBody>
      </p:sp>
      <p:sp>
        <p:nvSpPr>
          <p:cNvPr id="964" name="Segnaposto testo 6"/>
          <p:cNvSpPr>
            <a:spLocks noGrp="1"/>
          </p:cNvSpPr>
          <p:nvPr>
            <p:ph type="body" sz="quarter" idx="37"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65"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75"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7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77"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78"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7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9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988"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98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90"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91"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992" name="Picture Placeholder 12"/>
          <p:cNvSpPr>
            <a:spLocks noGrp="1"/>
          </p:cNvSpPr>
          <p:nvPr>
            <p:ph type="pic" sz="half" idx="22"/>
          </p:nvPr>
        </p:nvSpPr>
        <p:spPr>
          <a:xfrm>
            <a:off x="6221898" y="2124000"/>
            <a:ext cx="5706579" cy="4356002"/>
          </a:xfrm>
          <a:prstGeom prst="rect">
            <a:avLst/>
          </a:prstGeom>
        </p:spPr>
        <p:txBody>
          <a:bodyPr lIns="91439" tIns="45719" rIns="91439" bIns="45719"/>
          <a:lstStyle/>
          <a:p>
            <a:endParaRPr/>
          </a:p>
        </p:txBody>
      </p:sp>
      <p:sp>
        <p:nvSpPr>
          <p:cNvPr id="993" name="Segnaposto testo 5"/>
          <p:cNvSpPr>
            <a:spLocks noGrp="1"/>
          </p:cNvSpPr>
          <p:nvPr>
            <p:ph type="body" sz="half" idx="23"/>
          </p:nvPr>
        </p:nvSpPr>
        <p:spPr>
          <a:xfrm>
            <a:off x="263525" y="2124000"/>
            <a:ext cx="5832475" cy="4356002"/>
          </a:xfrm>
          <a:prstGeom prst="rect">
            <a:avLst/>
          </a:prstGeom>
        </p:spPr>
        <p:txBody>
          <a:bodyPr>
            <a:normAutofit/>
          </a:bodyPr>
          <a:lstStyle/>
          <a:p>
            <a:endParaRPr/>
          </a:p>
        </p:txBody>
      </p:sp>
      <p:sp>
        <p:nvSpPr>
          <p:cNvPr id="9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MAGINE _ Titolo arancio">
    <p:bg>
      <p:bgPr>
        <a:solidFill>
          <a:srgbClr val="FFFFFF"/>
        </a:solidFill>
        <a:effectLst/>
      </p:bgPr>
    </p:bg>
    <p:spTree>
      <p:nvGrpSpPr>
        <p:cNvPr id="1" name=""/>
        <p:cNvGrpSpPr/>
        <p:nvPr/>
      </p:nvGrpSpPr>
      <p:grpSpPr>
        <a:xfrm>
          <a:off x="0" y="0"/>
          <a:ext cx="0" cy="0"/>
          <a:chOff x="0" y="0"/>
          <a:chExt cx="0" cy="0"/>
        </a:xfrm>
      </p:grpSpPr>
      <p:sp>
        <p:nvSpPr>
          <p:cNvPr id="73"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7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0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04" name="Picture Placeholder 12"/>
          <p:cNvSpPr>
            <a:spLocks noGrp="1"/>
          </p:cNvSpPr>
          <p:nvPr>
            <p:ph type="pic" idx="21"/>
          </p:nvPr>
        </p:nvSpPr>
        <p:spPr>
          <a:xfrm>
            <a:off x="1021442" y="2115366"/>
            <a:ext cx="10161897" cy="4334739"/>
          </a:xfrm>
          <a:prstGeom prst="rect">
            <a:avLst/>
          </a:prstGeom>
        </p:spPr>
        <p:txBody>
          <a:bodyPr lIns="91439" tIns="45719" rIns="91439" bIns="45719"/>
          <a:lstStyle/>
          <a:p>
            <a:endParaRPr/>
          </a:p>
        </p:txBody>
      </p:sp>
      <p:sp>
        <p:nvSpPr>
          <p:cNvPr id="100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06" name="Segnaposto testo 6"/>
          <p:cNvSpPr>
            <a:spLocks noGrp="1"/>
          </p:cNvSpPr>
          <p:nvPr>
            <p:ph type="body" sz="quarter" idx="22"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07"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1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17"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19"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20" name="Title Text"/>
          <p:cNvSpPr txBox="1">
            <a:spLocks noGrp="1"/>
          </p:cNvSpPr>
          <p:nvPr>
            <p:ph type="title"/>
          </p:nvPr>
        </p:nvSpPr>
        <p:spPr>
          <a:xfrm>
            <a:off x="143843" y="647999"/>
            <a:ext cx="11919916" cy="1325564"/>
          </a:xfrm>
          <a:prstGeom prst="rect">
            <a:avLst/>
          </a:prstGeom>
        </p:spPr>
        <p:txBody>
          <a:bodyPr anchor="t">
            <a:normAutofit/>
          </a:bodyPr>
          <a:lstStyle>
            <a:lvl1pPr algn="ctr">
              <a:defRPr sz="4000">
                <a:solidFill>
                  <a:srgbClr val="006BB6"/>
                </a:solidFill>
              </a:defRPr>
            </a:lvl1pPr>
          </a:lstStyle>
          <a:p>
            <a:r>
              <a:t>Title Text</a:t>
            </a:r>
          </a:p>
        </p:txBody>
      </p:sp>
      <p:sp>
        <p:nvSpPr>
          <p:cNvPr id="1021" name="Picture Placeholder 12"/>
          <p:cNvSpPr>
            <a:spLocks noGrp="1"/>
          </p:cNvSpPr>
          <p:nvPr>
            <p:ph type="pic" sz="half" idx="22"/>
          </p:nvPr>
        </p:nvSpPr>
        <p:spPr>
          <a:xfrm>
            <a:off x="269998" y="2124000"/>
            <a:ext cx="5706581" cy="4356002"/>
          </a:xfrm>
          <a:prstGeom prst="rect">
            <a:avLst/>
          </a:prstGeom>
        </p:spPr>
        <p:txBody>
          <a:bodyPr lIns="91439" tIns="45719" rIns="91439" bIns="45719"/>
          <a:lstStyle/>
          <a:p>
            <a:endParaRPr/>
          </a:p>
        </p:txBody>
      </p:sp>
      <p:sp>
        <p:nvSpPr>
          <p:cNvPr id="1022" name="Picture Placeholder 12"/>
          <p:cNvSpPr>
            <a:spLocks noGrp="1"/>
          </p:cNvSpPr>
          <p:nvPr>
            <p:ph type="pic" sz="half" idx="23"/>
          </p:nvPr>
        </p:nvSpPr>
        <p:spPr>
          <a:xfrm>
            <a:off x="6220800" y="2124000"/>
            <a:ext cx="5706579" cy="4356002"/>
          </a:xfrm>
          <a:prstGeom prst="rect">
            <a:avLst/>
          </a:prstGeom>
        </p:spPr>
        <p:txBody>
          <a:bodyPr lIns="91439" tIns="45719" rIns="91439" bIns="45719"/>
          <a:lstStyle/>
          <a:p>
            <a:endParaRPr/>
          </a:p>
        </p:txBody>
      </p:sp>
      <p:sp>
        <p:nvSpPr>
          <p:cNvPr id="10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3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32"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33" name="그림 개체 틀 5"/>
          <p:cNvSpPr>
            <a:spLocks noGrp="1"/>
          </p:cNvSpPr>
          <p:nvPr>
            <p:ph type="pic" idx="21"/>
          </p:nvPr>
        </p:nvSpPr>
        <p:spPr>
          <a:xfrm>
            <a:off x="0" y="550800"/>
            <a:ext cx="12192000" cy="6048000"/>
          </a:xfrm>
          <a:prstGeom prst="rect">
            <a:avLst/>
          </a:prstGeom>
        </p:spPr>
        <p:txBody>
          <a:bodyPr lIns="91439" tIns="45719" rIns="91439" bIns="45719"/>
          <a:lstStyle/>
          <a:p>
            <a:endParaRPr/>
          </a:p>
        </p:txBody>
      </p:sp>
      <p:sp>
        <p:nvSpPr>
          <p:cNvPr id="10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sp>
        <p:nvSpPr>
          <p:cNvPr id="104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endParaRPr/>
          </a:p>
        </p:txBody>
      </p:sp>
      <p:pic>
        <p:nvPicPr>
          <p:cNvPr id="1043" name="Immagine 6" descr="Immagine 6"/>
          <p:cNvPicPr>
            <a:picLocks noChangeAspect="1"/>
          </p:cNvPicPr>
          <p:nvPr/>
        </p:nvPicPr>
        <p:blipFill>
          <a:blip r:embed="rId2"/>
          <a:stretch>
            <a:fillRect/>
          </a:stretch>
        </p:blipFill>
        <p:spPr>
          <a:xfrm>
            <a:off x="10981511" y="126000"/>
            <a:ext cx="951067" cy="269625"/>
          </a:xfrm>
          <a:prstGeom prst="rect">
            <a:avLst/>
          </a:prstGeom>
          <a:ln w="12700">
            <a:miter lim="400000"/>
          </a:ln>
        </p:spPr>
      </p:pic>
      <p:sp>
        <p:nvSpPr>
          <p:cNvPr id="10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45" name="Segnaposto testo 6"/>
          <p:cNvSpPr>
            <a:spLocks noGrp="1"/>
          </p:cNvSpPr>
          <p:nvPr>
            <p:ph type="body" sz="quarter" idx="21" hasCustomPrompt="1"/>
          </p:nvPr>
        </p:nvSpPr>
        <p:spPr>
          <a:xfrm>
            <a:off x="180000" y="290379"/>
            <a:ext cx="8451065" cy="215819"/>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et Icone [a]">
    <p:bg>
      <p:bgPr>
        <a:solidFill>
          <a:srgbClr val="FFFFFF"/>
        </a:solidFill>
        <a:effectLst/>
      </p:bgPr>
    </p:bg>
    <p:spTree>
      <p:nvGrpSpPr>
        <p:cNvPr id="1" name=""/>
        <p:cNvGrpSpPr/>
        <p:nvPr/>
      </p:nvGrpSpPr>
      <p:grpSpPr>
        <a:xfrm>
          <a:off x="0" y="0"/>
          <a:ext cx="0" cy="0"/>
          <a:chOff x="0" y="0"/>
          <a:chExt cx="0" cy="0"/>
        </a:xfrm>
      </p:grpSpPr>
      <p:sp>
        <p:nvSpPr>
          <p:cNvPr id="1053"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054"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055"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056"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057"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058"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059"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060" name="CasellaDiTesto 10"/>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a</a:t>
            </a:r>
          </a:p>
        </p:txBody>
      </p:sp>
      <p:grpSp>
        <p:nvGrpSpPr>
          <p:cNvPr id="1067" name="Shape 267"/>
          <p:cNvGrpSpPr/>
          <p:nvPr/>
        </p:nvGrpSpPr>
        <p:grpSpPr>
          <a:xfrm>
            <a:off x="5361660" y="1523372"/>
            <a:ext cx="347111" cy="438988"/>
            <a:chOff x="0" y="0"/>
            <a:chExt cx="347110" cy="438987"/>
          </a:xfrm>
        </p:grpSpPr>
        <p:sp>
          <p:nvSpPr>
            <p:cNvPr id="1061" name="Shape 268"/>
            <p:cNvSpPr/>
            <p:nvPr/>
          </p:nvSpPr>
          <p:spPr>
            <a:xfrm>
              <a:off x="30618" y="51037"/>
              <a:ext cx="316492" cy="387951"/>
            </a:xfrm>
            <a:custGeom>
              <a:avLst/>
              <a:gdLst/>
              <a:ahLst/>
              <a:cxnLst>
                <a:cxn ang="0">
                  <a:pos x="wd2" y="hd2"/>
                </a:cxn>
                <a:cxn ang="5400000">
                  <a:pos x="wd2" y="hd2"/>
                </a:cxn>
                <a:cxn ang="10800000">
                  <a:pos x="wd2" y="hd2"/>
                </a:cxn>
                <a:cxn ang="16200000">
                  <a:pos x="wd2" y="hd2"/>
                </a:cxn>
              </a:cxnLst>
              <a:rect l="0" t="0" r="r" b="b"/>
              <a:pathLst>
                <a:path w="21600" h="21600"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2" name="Shape 269"/>
            <p:cNvSpPr/>
            <p:nvPr/>
          </p:nvSpPr>
          <p:spPr>
            <a:xfrm>
              <a:off x="40838"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3" name="Shape 270"/>
            <p:cNvSpPr/>
            <p:nvPr/>
          </p:nvSpPr>
          <p:spPr>
            <a:xfrm>
              <a:off x="110247" y="-1"/>
              <a:ext cx="24518" cy="53089"/>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4" name="Shape 271"/>
            <p:cNvSpPr/>
            <p:nvPr/>
          </p:nvSpPr>
          <p:spPr>
            <a:xfrm>
              <a:off x="179677" y="-1"/>
              <a:ext cx="24496"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5" name="Shape 272"/>
            <p:cNvSpPr/>
            <p:nvPr/>
          </p:nvSpPr>
          <p:spPr>
            <a:xfrm>
              <a:off x="249106"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6" name="Shape 273"/>
            <p:cNvSpPr/>
            <p:nvPr/>
          </p:nvSpPr>
          <p:spPr>
            <a:xfrm>
              <a:off x="-1" y="19395"/>
              <a:ext cx="316470" cy="387950"/>
            </a:xfrm>
            <a:custGeom>
              <a:avLst/>
              <a:gdLst/>
              <a:ahLst/>
              <a:cxnLst>
                <a:cxn ang="0">
                  <a:pos x="wd2" y="hd2"/>
                </a:cxn>
                <a:cxn ang="5400000">
                  <a:pos x="wd2" y="hd2"/>
                </a:cxn>
                <a:cxn ang="10800000">
                  <a:pos x="wd2" y="hd2"/>
                </a:cxn>
                <a:cxn ang="16200000">
                  <a:pos x="wd2" y="hd2"/>
                </a:cxn>
              </a:cxnLst>
              <a:rect l="0" t="0" r="r" b="b"/>
              <a:pathLst>
                <a:path w="21600" h="21600"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70" name="Shape 274"/>
          <p:cNvGrpSpPr/>
          <p:nvPr/>
        </p:nvGrpSpPr>
        <p:grpSpPr>
          <a:xfrm>
            <a:off x="5912939" y="1587179"/>
            <a:ext cx="371606" cy="309325"/>
            <a:chOff x="0" y="0"/>
            <a:chExt cx="371605" cy="309323"/>
          </a:xfrm>
        </p:grpSpPr>
        <p:sp>
          <p:nvSpPr>
            <p:cNvPr id="1068" name="Shape 275"/>
            <p:cNvSpPr/>
            <p:nvPr/>
          </p:nvSpPr>
          <p:spPr>
            <a:xfrm>
              <a:off x="120468" y="124544"/>
              <a:ext cx="119948" cy="119969"/>
            </a:xfrm>
            <a:custGeom>
              <a:avLst/>
              <a:gdLst/>
              <a:ahLst/>
              <a:cxnLst>
                <a:cxn ang="0">
                  <a:pos x="wd2" y="hd2"/>
                </a:cxn>
                <a:cxn ang="5400000">
                  <a:pos x="wd2" y="hd2"/>
                </a:cxn>
                <a:cxn ang="10800000">
                  <a:pos x="wd2" y="hd2"/>
                </a:cxn>
                <a:cxn ang="16200000">
                  <a:pos x="wd2" y="hd2"/>
                </a:cxn>
              </a:cxnLst>
              <a:rect l="0" t="0" r="r" b="b"/>
              <a:pathLst>
                <a:path w="21600" h="21600"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69" name="Shape 276"/>
            <p:cNvSpPr/>
            <p:nvPr/>
          </p:nvSpPr>
          <p:spPr>
            <a:xfrm>
              <a:off x="-1" y="0"/>
              <a:ext cx="371606" cy="309325"/>
            </a:xfrm>
            <a:custGeom>
              <a:avLst/>
              <a:gdLst/>
              <a:ahLst/>
              <a:cxnLst>
                <a:cxn ang="0">
                  <a:pos x="wd2" y="hd2"/>
                </a:cxn>
                <a:cxn ang="5400000">
                  <a:pos x="wd2" y="hd2"/>
                </a:cxn>
                <a:cxn ang="10800000">
                  <a:pos x="wd2" y="hd2"/>
                </a:cxn>
                <a:cxn ang="16200000">
                  <a:pos x="wd2" y="hd2"/>
                </a:cxn>
              </a:cxnLst>
              <a:rect l="0" t="0" r="r" b="b"/>
              <a:pathLst>
                <a:path w="21600" h="21600"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73" name="Shape 277"/>
          <p:cNvGrpSpPr/>
          <p:nvPr/>
        </p:nvGrpSpPr>
        <p:grpSpPr>
          <a:xfrm>
            <a:off x="6484639" y="1585653"/>
            <a:ext cx="355262" cy="312396"/>
            <a:chOff x="0" y="0"/>
            <a:chExt cx="355260" cy="312395"/>
          </a:xfrm>
        </p:grpSpPr>
        <p:sp>
          <p:nvSpPr>
            <p:cNvPr id="1071" name="Shape 278"/>
            <p:cNvSpPr/>
            <p:nvPr/>
          </p:nvSpPr>
          <p:spPr>
            <a:xfrm>
              <a:off x="0" y="-1"/>
              <a:ext cx="355262" cy="312396"/>
            </a:xfrm>
            <a:custGeom>
              <a:avLst/>
              <a:gdLst/>
              <a:ahLst/>
              <a:cxnLst>
                <a:cxn ang="0">
                  <a:pos x="wd2" y="hd2"/>
                </a:cxn>
                <a:cxn ang="5400000">
                  <a:pos x="wd2" y="hd2"/>
                </a:cxn>
                <a:cxn ang="10800000">
                  <a:pos x="wd2" y="hd2"/>
                </a:cxn>
                <a:cxn ang="16200000">
                  <a:pos x="wd2" y="hd2"/>
                </a:cxn>
              </a:cxnLst>
              <a:rect l="0" t="0" r="r" b="b"/>
              <a:pathLst>
                <a:path w="21600" h="21600"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2" name="Shape 279"/>
            <p:cNvSpPr/>
            <p:nvPr/>
          </p:nvSpPr>
          <p:spPr>
            <a:xfrm>
              <a:off x="30619" y="30619"/>
              <a:ext cx="294023" cy="251137"/>
            </a:xfrm>
            <a:custGeom>
              <a:avLst/>
              <a:gdLst/>
              <a:ahLst/>
              <a:cxnLst>
                <a:cxn ang="0">
                  <a:pos x="wd2" y="hd2"/>
                </a:cxn>
                <a:cxn ang="5400000">
                  <a:pos x="wd2" y="hd2"/>
                </a:cxn>
                <a:cxn ang="10800000">
                  <a:pos x="wd2" y="hd2"/>
                </a:cxn>
                <a:cxn ang="16200000">
                  <a:pos x="wd2" y="hd2"/>
                </a:cxn>
              </a:cxnLst>
              <a:rect l="0" t="0" r="r" b="b"/>
              <a:pathLst>
                <a:path w="21600" h="21600"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074" name="Shape 280"/>
          <p:cNvSpPr/>
          <p:nvPr/>
        </p:nvSpPr>
        <p:spPr>
          <a:xfrm>
            <a:off x="7080394" y="1574419"/>
            <a:ext cx="290972" cy="334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075" name="Shape 281"/>
          <p:cNvSpPr/>
          <p:nvPr/>
        </p:nvSpPr>
        <p:spPr>
          <a:xfrm>
            <a:off x="7663860" y="1575445"/>
            <a:ext cx="251136" cy="332814"/>
          </a:xfrm>
          <a:custGeom>
            <a:avLst/>
            <a:gdLst/>
            <a:ahLst/>
            <a:cxnLst>
              <a:cxn ang="0">
                <a:pos x="wd2" y="hd2"/>
              </a:cxn>
              <a:cxn ang="5400000">
                <a:pos x="wd2" y="hd2"/>
              </a:cxn>
              <a:cxn ang="10800000">
                <a:pos x="wd2" y="hd2"/>
              </a:cxn>
              <a:cxn ang="16200000">
                <a:pos x="wd2" y="hd2"/>
              </a:cxn>
            </a:cxnLst>
            <a:rect l="0" t="0" r="r" b="b"/>
            <a:pathLst>
              <a:path w="21600" h="21600"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079" name="Shape 282"/>
          <p:cNvGrpSpPr/>
          <p:nvPr/>
        </p:nvGrpSpPr>
        <p:grpSpPr>
          <a:xfrm>
            <a:off x="8148677" y="1569310"/>
            <a:ext cx="408348" cy="345063"/>
            <a:chOff x="0" y="0"/>
            <a:chExt cx="408346" cy="345061"/>
          </a:xfrm>
        </p:grpSpPr>
        <p:sp>
          <p:nvSpPr>
            <p:cNvPr id="1076" name="Shape 283"/>
            <p:cNvSpPr/>
            <p:nvPr/>
          </p:nvSpPr>
          <p:spPr>
            <a:xfrm>
              <a:off x="139341" y="522"/>
              <a:ext cx="129143" cy="344540"/>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7" name="Shape 284"/>
            <p:cNvSpPr/>
            <p:nvPr/>
          </p:nvSpPr>
          <p:spPr>
            <a:xfrm>
              <a:off x="0" y="0"/>
              <a:ext cx="128621" cy="340464"/>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78" name="Shape 285"/>
            <p:cNvSpPr/>
            <p:nvPr/>
          </p:nvSpPr>
          <p:spPr>
            <a:xfrm>
              <a:off x="279726" y="4597"/>
              <a:ext cx="128621" cy="339964"/>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084" name="Shape 286"/>
          <p:cNvGrpSpPr/>
          <p:nvPr/>
        </p:nvGrpSpPr>
        <p:grpSpPr>
          <a:xfrm>
            <a:off x="8748444" y="1543290"/>
            <a:ext cx="335867" cy="397124"/>
            <a:chOff x="0" y="0"/>
            <a:chExt cx="335865" cy="397123"/>
          </a:xfrm>
        </p:grpSpPr>
        <p:sp>
          <p:nvSpPr>
            <p:cNvPr id="1080" name="Shape 287"/>
            <p:cNvSpPr/>
            <p:nvPr/>
          </p:nvSpPr>
          <p:spPr>
            <a:xfrm>
              <a:off x="24495" y="54090"/>
              <a:ext cx="311371" cy="81177"/>
            </a:xfrm>
            <a:custGeom>
              <a:avLst/>
              <a:gdLst/>
              <a:ahLst/>
              <a:cxnLst>
                <a:cxn ang="0">
                  <a:pos x="wd2" y="hd2"/>
                </a:cxn>
                <a:cxn ang="5400000">
                  <a:pos x="wd2" y="hd2"/>
                </a:cxn>
                <a:cxn ang="10800000">
                  <a:pos x="wd2" y="hd2"/>
                </a:cxn>
                <a:cxn ang="16200000">
                  <a:pos x="wd2" y="hd2"/>
                </a:cxn>
              </a:cxnLst>
              <a:rect l="0" t="0" r="r" b="b"/>
              <a:pathLst>
                <a:path w="21600" h="21600"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1" name="Shape 288"/>
            <p:cNvSpPr/>
            <p:nvPr/>
          </p:nvSpPr>
          <p:spPr>
            <a:xfrm>
              <a:off x="0" y="147513"/>
              <a:ext cx="311371" cy="81157"/>
            </a:xfrm>
            <a:custGeom>
              <a:avLst/>
              <a:gdLst/>
              <a:ahLst/>
              <a:cxnLst>
                <a:cxn ang="0">
                  <a:pos x="wd2" y="hd2"/>
                </a:cxn>
                <a:cxn ang="5400000">
                  <a:pos x="wd2" y="hd2"/>
                </a:cxn>
                <a:cxn ang="10800000">
                  <a:pos x="wd2" y="hd2"/>
                </a:cxn>
                <a:cxn ang="16200000">
                  <a:pos x="wd2" y="hd2"/>
                </a:cxn>
              </a:cxnLst>
              <a:rect l="0" t="0" r="r" b="b"/>
              <a:pathLst>
                <a:path w="21600" h="21600"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2" name="Shape 289"/>
            <p:cNvSpPr/>
            <p:nvPr/>
          </p:nvSpPr>
          <p:spPr>
            <a:xfrm>
              <a:off x="149561" y="0"/>
              <a:ext cx="36744" cy="41844"/>
            </a:xfrm>
            <a:custGeom>
              <a:avLst/>
              <a:gdLst/>
              <a:ahLst/>
              <a:cxnLst>
                <a:cxn ang="0">
                  <a:pos x="wd2" y="hd2"/>
                </a:cxn>
                <a:cxn ang="5400000">
                  <a:pos x="wd2" y="hd2"/>
                </a:cxn>
                <a:cxn ang="10800000">
                  <a:pos x="wd2" y="hd2"/>
                </a:cxn>
                <a:cxn ang="16200000">
                  <a:pos x="wd2" y="hd2"/>
                </a:cxn>
              </a:cxnLst>
              <a:rect l="0" t="0" r="r" b="b"/>
              <a:pathLst>
                <a:path w="21600" h="21600"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3" name="Shape 290"/>
            <p:cNvSpPr/>
            <p:nvPr/>
          </p:nvSpPr>
          <p:spPr>
            <a:xfrm>
              <a:off x="149561" y="240916"/>
              <a:ext cx="36744" cy="156208"/>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085" name="Shape 291"/>
          <p:cNvSpPr/>
          <p:nvPr/>
        </p:nvSpPr>
        <p:spPr>
          <a:xfrm>
            <a:off x="9287643" y="1573917"/>
            <a:ext cx="384875" cy="33586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06" name="Shape 292"/>
          <p:cNvGrpSpPr/>
          <p:nvPr/>
        </p:nvGrpSpPr>
        <p:grpSpPr>
          <a:xfrm>
            <a:off x="9874972" y="1576459"/>
            <a:ext cx="336912" cy="330266"/>
            <a:chOff x="-1" y="0"/>
            <a:chExt cx="336911" cy="330265"/>
          </a:xfrm>
        </p:grpSpPr>
        <p:sp>
          <p:nvSpPr>
            <p:cNvPr id="1086" name="Shape 293"/>
            <p:cNvSpPr/>
            <p:nvPr/>
          </p:nvSpPr>
          <p:spPr>
            <a:xfrm>
              <a:off x="-2" y="15319"/>
              <a:ext cx="336912" cy="56140"/>
            </a:xfrm>
            <a:custGeom>
              <a:avLst/>
              <a:gdLst/>
              <a:ahLst/>
              <a:cxnLst>
                <a:cxn ang="0">
                  <a:pos x="wd2" y="hd2"/>
                </a:cxn>
                <a:cxn ang="5400000">
                  <a:pos x="wd2" y="hd2"/>
                </a:cxn>
                <a:cxn ang="10800000">
                  <a:pos x="wd2" y="hd2"/>
                </a:cxn>
                <a:cxn ang="16200000">
                  <a:pos x="wd2" y="hd2"/>
                </a:cxn>
              </a:cxnLst>
              <a:rect l="0" t="0" r="r" b="b"/>
              <a:pathLst>
                <a:path w="21600" h="21600"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7" name="Shape 294"/>
            <p:cNvSpPr/>
            <p:nvPr/>
          </p:nvSpPr>
          <p:spPr>
            <a:xfrm>
              <a:off x="-2" y="303719"/>
              <a:ext cx="336912" cy="26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8" name="Shape 295"/>
            <p:cNvSpPr/>
            <p:nvPr/>
          </p:nvSpPr>
          <p:spPr>
            <a:xfrm>
              <a:off x="47986" y="-1"/>
              <a:ext cx="24518" cy="53089"/>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89" name="Shape 296"/>
            <p:cNvSpPr/>
            <p:nvPr/>
          </p:nvSpPr>
          <p:spPr>
            <a:xfrm>
              <a:off x="262378" y="-1"/>
              <a:ext cx="24497" cy="53089"/>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0" name="Shape 297"/>
            <p:cNvSpPr/>
            <p:nvPr/>
          </p:nvSpPr>
          <p:spPr>
            <a:xfrm>
              <a:off x="94948"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1" name="Shape 298"/>
            <p:cNvSpPr/>
            <p:nvPr/>
          </p:nvSpPr>
          <p:spPr>
            <a:xfrm>
              <a:off x="94948"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2" name="Shape 299"/>
            <p:cNvSpPr/>
            <p:nvPr/>
          </p:nvSpPr>
          <p:spPr>
            <a:xfrm>
              <a:off x="94948"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3" name="Shape 300"/>
            <p:cNvSpPr/>
            <p:nvPr/>
          </p:nvSpPr>
          <p:spPr>
            <a:xfrm>
              <a:off x="147533" y="228688"/>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4" name="Shape 301"/>
            <p:cNvSpPr/>
            <p:nvPr/>
          </p:nvSpPr>
          <p:spPr>
            <a:xfrm>
              <a:off x="42385"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5" name="Shape 302"/>
            <p:cNvSpPr/>
            <p:nvPr/>
          </p:nvSpPr>
          <p:spPr>
            <a:xfrm>
              <a:off x="42385"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6" name="Shape 303"/>
            <p:cNvSpPr/>
            <p:nvPr/>
          </p:nvSpPr>
          <p:spPr>
            <a:xfrm>
              <a:off x="42385"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7" name="Shape 304"/>
            <p:cNvSpPr/>
            <p:nvPr/>
          </p:nvSpPr>
          <p:spPr>
            <a:xfrm>
              <a:off x="147533" y="173554"/>
              <a:ext cx="41843"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8" name="Shape 305"/>
            <p:cNvSpPr/>
            <p:nvPr/>
          </p:nvSpPr>
          <p:spPr>
            <a:xfrm>
              <a:off x="-2" y="81677"/>
              <a:ext cx="336912" cy="228168"/>
            </a:xfrm>
            <a:custGeom>
              <a:avLst/>
              <a:gdLst/>
              <a:ahLst/>
              <a:cxnLst>
                <a:cxn ang="0">
                  <a:pos x="wd2" y="hd2"/>
                </a:cxn>
                <a:cxn ang="5400000">
                  <a:pos x="wd2" y="hd2"/>
                </a:cxn>
                <a:cxn ang="10800000">
                  <a:pos x="wd2" y="hd2"/>
                </a:cxn>
                <a:cxn ang="16200000">
                  <a:pos x="wd2" y="hd2"/>
                </a:cxn>
              </a:cxnLst>
              <a:rect l="0" t="0" r="r" b="b"/>
              <a:pathLst>
                <a:path w="21600" h="21600"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099" name="Shape 306"/>
            <p:cNvSpPr/>
            <p:nvPr/>
          </p:nvSpPr>
          <p:spPr>
            <a:xfrm>
              <a:off x="252158" y="228688"/>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0" name="Shape 307"/>
            <p:cNvSpPr/>
            <p:nvPr/>
          </p:nvSpPr>
          <p:spPr>
            <a:xfrm>
              <a:off x="252158" y="173554"/>
              <a:ext cx="4238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1" name="Shape 308"/>
            <p:cNvSpPr/>
            <p:nvPr/>
          </p:nvSpPr>
          <p:spPr>
            <a:xfrm>
              <a:off x="252158" y="122515"/>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2" name="Shape 309"/>
            <p:cNvSpPr/>
            <p:nvPr/>
          </p:nvSpPr>
          <p:spPr>
            <a:xfrm>
              <a:off x="199594" y="228688"/>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3" name="Shape 310"/>
            <p:cNvSpPr/>
            <p:nvPr/>
          </p:nvSpPr>
          <p:spPr>
            <a:xfrm>
              <a:off x="147533" y="122515"/>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4" name="Shape 311"/>
            <p:cNvSpPr/>
            <p:nvPr/>
          </p:nvSpPr>
          <p:spPr>
            <a:xfrm>
              <a:off x="199594" y="173554"/>
              <a:ext cx="4236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5" name="Shape 312"/>
            <p:cNvSpPr/>
            <p:nvPr/>
          </p:nvSpPr>
          <p:spPr>
            <a:xfrm>
              <a:off x="199594" y="122515"/>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09" name="Shape 313"/>
          <p:cNvGrpSpPr/>
          <p:nvPr/>
        </p:nvGrpSpPr>
        <p:grpSpPr>
          <a:xfrm>
            <a:off x="10441071" y="1573907"/>
            <a:ext cx="331792" cy="331270"/>
            <a:chOff x="0" y="0"/>
            <a:chExt cx="331790" cy="331268"/>
          </a:xfrm>
        </p:grpSpPr>
        <p:sp>
          <p:nvSpPr>
            <p:cNvPr id="1107" name="Shape 314"/>
            <p:cNvSpPr/>
            <p:nvPr/>
          </p:nvSpPr>
          <p:spPr>
            <a:xfrm>
              <a:off x="0" y="-1"/>
              <a:ext cx="331791" cy="331270"/>
            </a:xfrm>
            <a:custGeom>
              <a:avLst/>
              <a:gdLst/>
              <a:ahLst/>
              <a:cxnLst>
                <a:cxn ang="0">
                  <a:pos x="wd2" y="hd2"/>
                </a:cxn>
                <a:cxn ang="5400000">
                  <a:pos x="wd2" y="hd2"/>
                </a:cxn>
                <a:cxn ang="10800000">
                  <a:pos x="wd2" y="hd2"/>
                </a:cxn>
                <a:cxn ang="16200000">
                  <a:pos x="wd2" y="hd2"/>
                </a:cxn>
              </a:cxnLst>
              <a:rect l="0" t="0" r="r" b="b"/>
              <a:pathLst>
                <a:path w="21600" h="21600"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08" name="Shape 315"/>
            <p:cNvSpPr/>
            <p:nvPr/>
          </p:nvSpPr>
          <p:spPr>
            <a:xfrm>
              <a:off x="30619" y="30619"/>
              <a:ext cx="270532" cy="270031"/>
            </a:xfrm>
            <a:custGeom>
              <a:avLst/>
              <a:gdLst/>
              <a:ahLst/>
              <a:cxnLst>
                <a:cxn ang="0">
                  <a:pos x="wd2" y="hd2"/>
                </a:cxn>
                <a:cxn ang="5400000">
                  <a:pos x="wd2" y="hd2"/>
                </a:cxn>
                <a:cxn ang="10800000">
                  <a:pos x="wd2" y="hd2"/>
                </a:cxn>
                <a:cxn ang="16200000">
                  <a:pos x="wd2" y="hd2"/>
                </a:cxn>
              </a:cxnLst>
              <a:rect l="0" t="0" r="r" b="b"/>
              <a:pathLst>
                <a:path w="21600" h="21600"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13" name="Shape 316"/>
          <p:cNvGrpSpPr/>
          <p:nvPr/>
        </p:nvGrpSpPr>
        <p:grpSpPr>
          <a:xfrm>
            <a:off x="5361660" y="2095573"/>
            <a:ext cx="347111" cy="420093"/>
            <a:chOff x="0" y="0"/>
            <a:chExt cx="347110" cy="420092"/>
          </a:xfrm>
        </p:grpSpPr>
        <p:sp>
          <p:nvSpPr>
            <p:cNvPr id="1110" name="Shape 317"/>
            <p:cNvSpPr/>
            <p:nvPr/>
          </p:nvSpPr>
          <p:spPr>
            <a:xfrm>
              <a:off x="-1" y="32165"/>
              <a:ext cx="316470" cy="387928"/>
            </a:xfrm>
            <a:custGeom>
              <a:avLst/>
              <a:gdLst/>
              <a:ahLst/>
              <a:cxnLst>
                <a:cxn ang="0">
                  <a:pos x="wd2" y="hd2"/>
                </a:cxn>
                <a:cxn ang="5400000">
                  <a:pos x="wd2" y="hd2"/>
                </a:cxn>
                <a:cxn ang="10800000">
                  <a:pos x="wd2" y="hd2"/>
                </a:cxn>
                <a:cxn ang="16200000">
                  <a:pos x="wd2" y="hd2"/>
                </a:cxn>
              </a:cxnLst>
              <a:rect l="0" t="0" r="r" b="b"/>
              <a:pathLst>
                <a:path w="21600" h="21600"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1" name="Shape 318"/>
            <p:cNvSpPr/>
            <p:nvPr/>
          </p:nvSpPr>
          <p:spPr>
            <a:xfrm>
              <a:off x="30618" y="-1"/>
              <a:ext cx="316492" cy="387948"/>
            </a:xfrm>
            <a:custGeom>
              <a:avLst/>
              <a:gdLst/>
              <a:ahLst/>
              <a:cxnLst>
                <a:cxn ang="0">
                  <a:pos x="wd2" y="hd2"/>
                </a:cxn>
                <a:cxn ang="5400000">
                  <a:pos x="wd2" y="hd2"/>
                </a:cxn>
                <a:cxn ang="10800000">
                  <a:pos x="wd2" y="hd2"/>
                </a:cxn>
                <a:cxn ang="16200000">
                  <a:pos x="wd2" y="hd2"/>
                </a:cxn>
              </a:cxnLst>
              <a:rect l="0" t="0" r="r" b="b"/>
              <a:pathLst>
                <a:path w="21600" h="21600"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2" name="Shape 319"/>
            <p:cNvSpPr/>
            <p:nvPr/>
          </p:nvSpPr>
          <p:spPr>
            <a:xfrm>
              <a:off x="276653" y="-1"/>
              <a:ext cx="70457" cy="704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17" name="Shape 320"/>
          <p:cNvGrpSpPr/>
          <p:nvPr/>
        </p:nvGrpSpPr>
        <p:grpSpPr>
          <a:xfrm>
            <a:off x="5914988" y="2085875"/>
            <a:ext cx="367510" cy="437962"/>
            <a:chOff x="0" y="0"/>
            <a:chExt cx="367509" cy="437961"/>
          </a:xfrm>
        </p:grpSpPr>
        <p:sp>
          <p:nvSpPr>
            <p:cNvPr id="1114" name="Shape 321"/>
            <p:cNvSpPr/>
            <p:nvPr/>
          </p:nvSpPr>
          <p:spPr>
            <a:xfrm>
              <a:off x="-1" y="50034"/>
              <a:ext cx="316472" cy="387928"/>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5" name="Shape 322"/>
            <p:cNvSpPr/>
            <p:nvPr/>
          </p:nvSpPr>
          <p:spPr>
            <a:xfrm>
              <a:off x="51038" y="0"/>
              <a:ext cx="316472" cy="387948"/>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6" name="Shape 323"/>
            <p:cNvSpPr/>
            <p:nvPr/>
          </p:nvSpPr>
          <p:spPr>
            <a:xfrm>
              <a:off x="297074" y="0"/>
              <a:ext cx="70436" cy="704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22" name="Shape 324"/>
          <p:cNvGrpSpPr/>
          <p:nvPr/>
        </p:nvGrpSpPr>
        <p:grpSpPr>
          <a:xfrm>
            <a:off x="6483093" y="2156329"/>
            <a:ext cx="358333" cy="298102"/>
            <a:chOff x="0" y="0"/>
            <a:chExt cx="358332" cy="298101"/>
          </a:xfrm>
        </p:grpSpPr>
        <p:sp>
          <p:nvSpPr>
            <p:cNvPr id="1118" name="Shape 325"/>
            <p:cNvSpPr/>
            <p:nvPr/>
          </p:nvSpPr>
          <p:spPr>
            <a:xfrm>
              <a:off x="0" y="253163"/>
              <a:ext cx="174077" cy="449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19" name="Shape 326"/>
            <p:cNvSpPr/>
            <p:nvPr/>
          </p:nvSpPr>
          <p:spPr>
            <a:xfrm>
              <a:off x="184275" y="253163"/>
              <a:ext cx="174058" cy="44939"/>
            </a:xfrm>
            <a:custGeom>
              <a:avLst/>
              <a:gdLst/>
              <a:ahLst/>
              <a:cxnLst>
                <a:cxn ang="0">
                  <a:pos x="wd2" y="hd2"/>
                </a:cxn>
                <a:cxn ang="5400000">
                  <a:pos x="wd2" y="hd2"/>
                </a:cxn>
                <a:cxn ang="10800000">
                  <a:pos x="wd2" y="hd2"/>
                </a:cxn>
                <a:cxn ang="16200000">
                  <a:pos x="wd2" y="hd2"/>
                </a:cxn>
              </a:cxnLst>
              <a:rect l="0" t="0" r="r" b="b"/>
              <a:pathLst>
                <a:path w="21600" h="21600"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0" name="Shape 327"/>
            <p:cNvSpPr/>
            <p:nvPr/>
          </p:nvSpPr>
          <p:spPr>
            <a:xfrm>
              <a:off x="0" y="-1"/>
              <a:ext cx="174077" cy="277682"/>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1" name="Shape 328"/>
            <p:cNvSpPr/>
            <p:nvPr/>
          </p:nvSpPr>
          <p:spPr>
            <a:xfrm>
              <a:off x="184275" y="-1"/>
              <a:ext cx="174058" cy="277682"/>
            </a:xfrm>
            <a:custGeom>
              <a:avLst/>
              <a:gdLst/>
              <a:ahLst/>
              <a:cxnLst>
                <a:cxn ang="0">
                  <a:pos x="wd2" y="hd2"/>
                </a:cxn>
                <a:cxn ang="5400000">
                  <a:pos x="wd2" y="hd2"/>
                </a:cxn>
                <a:cxn ang="10800000">
                  <a:pos x="wd2" y="hd2"/>
                </a:cxn>
                <a:cxn ang="16200000">
                  <a:pos x="wd2" y="hd2"/>
                </a:cxn>
              </a:cxnLst>
              <a:rect l="0" t="0" r="r" b="b"/>
              <a:pathLst>
                <a:path w="21600" h="21600"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23" name="Shape 329"/>
          <p:cNvSpPr/>
          <p:nvPr/>
        </p:nvSpPr>
        <p:spPr>
          <a:xfrm>
            <a:off x="7050799" y="2131342"/>
            <a:ext cx="350160" cy="348113"/>
          </a:xfrm>
          <a:custGeom>
            <a:avLst/>
            <a:gdLst/>
            <a:ahLst/>
            <a:cxnLst>
              <a:cxn ang="0">
                <a:pos x="wd2" y="hd2"/>
              </a:cxn>
              <a:cxn ang="5400000">
                <a:pos x="wd2" y="hd2"/>
              </a:cxn>
              <a:cxn ang="10800000">
                <a:pos x="wd2" y="hd2"/>
              </a:cxn>
              <a:cxn ang="16200000">
                <a:pos x="wd2" y="hd2"/>
              </a:cxn>
            </a:cxnLst>
            <a:rect l="0" t="0" r="r" b="b"/>
            <a:pathLst>
              <a:path w="21600" h="21600"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4" name="Shape 330"/>
          <p:cNvSpPr/>
          <p:nvPr/>
        </p:nvSpPr>
        <p:spPr>
          <a:xfrm>
            <a:off x="7614849" y="2148689"/>
            <a:ext cx="349157" cy="313419"/>
          </a:xfrm>
          <a:custGeom>
            <a:avLst/>
            <a:gdLst/>
            <a:ahLst/>
            <a:cxnLst>
              <a:cxn ang="0">
                <a:pos x="wd2" y="hd2"/>
              </a:cxn>
              <a:cxn ang="5400000">
                <a:pos x="wd2" y="hd2"/>
              </a:cxn>
              <a:cxn ang="10800000">
                <a:pos x="wd2" y="hd2"/>
              </a:cxn>
              <a:cxn ang="16200000">
                <a:pos x="wd2" y="hd2"/>
              </a:cxn>
            </a:cxnLst>
            <a:rect l="0" t="0" r="r" b="b"/>
            <a:pathLst>
              <a:path w="21600" h="21600"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5" name="Shape 331"/>
          <p:cNvSpPr/>
          <p:nvPr/>
        </p:nvSpPr>
        <p:spPr>
          <a:xfrm>
            <a:off x="8183516" y="2151240"/>
            <a:ext cx="338916" cy="308319"/>
          </a:xfrm>
          <a:custGeom>
            <a:avLst/>
            <a:gdLst/>
            <a:ahLst/>
            <a:cxnLst>
              <a:cxn ang="0">
                <a:pos x="wd2" y="hd2"/>
              </a:cxn>
              <a:cxn ang="5400000">
                <a:pos x="wd2" y="hd2"/>
              </a:cxn>
              <a:cxn ang="10800000">
                <a:pos x="wd2" y="hd2"/>
              </a:cxn>
              <a:cxn ang="16200000">
                <a:pos x="wd2" y="hd2"/>
              </a:cxn>
            </a:cxnLst>
            <a:rect l="0" t="0" r="r" b="b"/>
            <a:pathLst>
              <a:path w="21600" h="21600"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26" name="Shape 332"/>
          <p:cNvSpPr/>
          <p:nvPr/>
        </p:nvSpPr>
        <p:spPr>
          <a:xfrm>
            <a:off x="8758290" y="2154313"/>
            <a:ext cx="316470" cy="3021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29" name="Shape 333"/>
          <p:cNvGrpSpPr/>
          <p:nvPr/>
        </p:nvGrpSpPr>
        <p:grpSpPr>
          <a:xfrm>
            <a:off x="9305324" y="2133860"/>
            <a:ext cx="349158" cy="349662"/>
            <a:chOff x="0" y="0"/>
            <a:chExt cx="349157" cy="349660"/>
          </a:xfrm>
        </p:grpSpPr>
        <p:sp>
          <p:nvSpPr>
            <p:cNvPr id="1127" name="Shape 334"/>
            <p:cNvSpPr/>
            <p:nvPr/>
          </p:nvSpPr>
          <p:spPr>
            <a:xfrm>
              <a:off x="26041" y="19395"/>
              <a:ext cx="127095" cy="129665"/>
            </a:xfrm>
            <a:custGeom>
              <a:avLst/>
              <a:gdLst/>
              <a:ahLst/>
              <a:cxnLst>
                <a:cxn ang="0">
                  <a:pos x="wd2" y="hd2"/>
                </a:cxn>
                <a:cxn ang="5400000">
                  <a:pos x="wd2" y="hd2"/>
                </a:cxn>
                <a:cxn ang="10800000">
                  <a:pos x="wd2" y="hd2"/>
                </a:cxn>
                <a:cxn ang="16200000">
                  <a:pos x="wd2" y="hd2"/>
                </a:cxn>
              </a:cxnLst>
              <a:rect l="0" t="0" r="r" b="b"/>
              <a:pathLst>
                <a:path w="21600" h="21600"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28" name="Shape 335"/>
            <p:cNvSpPr/>
            <p:nvPr/>
          </p:nvSpPr>
          <p:spPr>
            <a:xfrm>
              <a:off x="-1" y="-1"/>
              <a:ext cx="349159" cy="349662"/>
            </a:xfrm>
            <a:custGeom>
              <a:avLst/>
              <a:gdLst/>
              <a:ahLst/>
              <a:cxnLst>
                <a:cxn ang="0">
                  <a:pos x="wd2" y="hd2"/>
                </a:cxn>
                <a:cxn ang="5400000">
                  <a:pos x="wd2" y="hd2"/>
                </a:cxn>
                <a:cxn ang="10800000">
                  <a:pos x="wd2" y="hd2"/>
                </a:cxn>
                <a:cxn ang="16200000">
                  <a:pos x="wd2" y="hd2"/>
                </a:cxn>
              </a:cxnLst>
              <a:rect l="0" t="0" r="r" b="b"/>
              <a:pathLst>
                <a:path w="21600" h="21600"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2" name="Shape 336"/>
          <p:cNvGrpSpPr/>
          <p:nvPr/>
        </p:nvGrpSpPr>
        <p:grpSpPr>
          <a:xfrm>
            <a:off x="9827007" y="2094549"/>
            <a:ext cx="432843" cy="421640"/>
            <a:chOff x="0" y="0"/>
            <a:chExt cx="432841" cy="421639"/>
          </a:xfrm>
        </p:grpSpPr>
        <p:sp>
          <p:nvSpPr>
            <p:cNvPr id="1130" name="Shape 337"/>
            <p:cNvSpPr/>
            <p:nvPr/>
          </p:nvSpPr>
          <p:spPr>
            <a:xfrm>
              <a:off x="0" y="-1"/>
              <a:ext cx="432842" cy="421641"/>
            </a:xfrm>
            <a:custGeom>
              <a:avLst/>
              <a:gdLst/>
              <a:ahLst/>
              <a:cxnLst>
                <a:cxn ang="0">
                  <a:pos x="wd2" y="hd2"/>
                </a:cxn>
                <a:cxn ang="5400000">
                  <a:pos x="wd2" y="hd2"/>
                </a:cxn>
                <a:cxn ang="10800000">
                  <a:pos x="wd2" y="hd2"/>
                </a:cxn>
                <a:cxn ang="16200000">
                  <a:pos x="wd2" y="hd2"/>
                </a:cxn>
              </a:cxnLst>
              <a:rect l="0" t="0" r="r" b="b"/>
              <a:pathLst>
                <a:path w="21600" h="21600"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245" y="6799"/>
                  </a:lnTo>
                  <a:lnTo>
                    <a:pt x="17423" y="7114"/>
                  </a:lnTo>
                  <a:lnTo>
                    <a:pt x="17576" y="7453"/>
                  </a:lnTo>
                  <a:lnTo>
                    <a:pt x="17728" y="7794"/>
                  </a:lnTo>
                  <a:lnTo>
                    <a:pt x="17882" y="8133"/>
                  </a:lnTo>
                  <a:lnTo>
                    <a:pt x="17983" y="8499"/>
                  </a:lnTo>
                  <a:lnTo>
                    <a:pt x="18187" y="9231"/>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1" name="Shape 338"/>
            <p:cNvSpPr/>
            <p:nvPr/>
          </p:nvSpPr>
          <p:spPr>
            <a:xfrm>
              <a:off x="75533" y="69931"/>
              <a:ext cx="281776" cy="2817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5" name="Shape 339"/>
          <p:cNvGrpSpPr/>
          <p:nvPr/>
        </p:nvGrpSpPr>
        <p:grpSpPr>
          <a:xfrm>
            <a:off x="10404830" y="2102720"/>
            <a:ext cx="404273" cy="405297"/>
            <a:chOff x="0" y="-1"/>
            <a:chExt cx="404271" cy="405296"/>
          </a:xfrm>
        </p:grpSpPr>
        <p:sp>
          <p:nvSpPr>
            <p:cNvPr id="1133" name="Shape 340"/>
            <p:cNvSpPr/>
            <p:nvPr/>
          </p:nvSpPr>
          <p:spPr>
            <a:xfrm>
              <a:off x="189375" y="211320"/>
              <a:ext cx="101577" cy="193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4" name="Shape 341"/>
            <p:cNvSpPr/>
            <p:nvPr/>
          </p:nvSpPr>
          <p:spPr>
            <a:xfrm>
              <a:off x="0" y="-2"/>
              <a:ext cx="404272" cy="21694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38" name="Shape 342"/>
          <p:cNvGrpSpPr/>
          <p:nvPr/>
        </p:nvGrpSpPr>
        <p:grpSpPr>
          <a:xfrm>
            <a:off x="5340216" y="2732103"/>
            <a:ext cx="389977" cy="273606"/>
            <a:chOff x="0" y="0"/>
            <a:chExt cx="389975" cy="273605"/>
          </a:xfrm>
        </p:grpSpPr>
        <p:sp>
          <p:nvSpPr>
            <p:cNvPr id="1136" name="Shape 343"/>
            <p:cNvSpPr/>
            <p:nvPr/>
          </p:nvSpPr>
          <p:spPr>
            <a:xfrm>
              <a:off x="-1" y="0"/>
              <a:ext cx="389976" cy="165385"/>
            </a:xfrm>
            <a:custGeom>
              <a:avLst/>
              <a:gdLst/>
              <a:ahLst/>
              <a:cxnLst>
                <a:cxn ang="0">
                  <a:pos x="wd2" y="hd2"/>
                </a:cxn>
                <a:cxn ang="5400000">
                  <a:pos x="wd2" y="hd2"/>
                </a:cxn>
                <a:cxn ang="10800000">
                  <a:pos x="wd2" y="hd2"/>
                </a:cxn>
                <a:cxn ang="16200000">
                  <a:pos x="wd2" y="hd2"/>
                </a:cxn>
              </a:cxnLst>
              <a:rect l="0" t="0" r="r" b="b"/>
              <a:pathLst>
                <a:path w="21600" h="21600"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37" name="Shape 344"/>
            <p:cNvSpPr/>
            <p:nvPr/>
          </p:nvSpPr>
          <p:spPr>
            <a:xfrm>
              <a:off x="-1" y="36743"/>
              <a:ext cx="389976" cy="2368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43" name="Shape 345"/>
          <p:cNvGrpSpPr/>
          <p:nvPr/>
        </p:nvGrpSpPr>
        <p:grpSpPr>
          <a:xfrm>
            <a:off x="5903744" y="2677990"/>
            <a:ext cx="389998" cy="381806"/>
            <a:chOff x="-1" y="-1"/>
            <a:chExt cx="389997" cy="381805"/>
          </a:xfrm>
        </p:grpSpPr>
        <p:sp>
          <p:nvSpPr>
            <p:cNvPr id="1139" name="Shape 346"/>
            <p:cNvSpPr/>
            <p:nvPr/>
          </p:nvSpPr>
          <p:spPr>
            <a:xfrm>
              <a:off x="-2" y="-2"/>
              <a:ext cx="389999" cy="381807"/>
            </a:xfrm>
            <a:custGeom>
              <a:avLst/>
              <a:gdLst/>
              <a:ahLst/>
              <a:cxnLst>
                <a:cxn ang="0">
                  <a:pos x="wd2" y="hd2"/>
                </a:cxn>
                <a:cxn ang="5400000">
                  <a:pos x="wd2" y="hd2"/>
                </a:cxn>
                <a:cxn ang="10800000">
                  <a:pos x="wd2" y="hd2"/>
                </a:cxn>
                <a:cxn ang="16200000">
                  <a:pos x="wd2" y="hd2"/>
                </a:cxn>
              </a:cxnLst>
              <a:rect l="0" t="0" r="r" b="b"/>
              <a:pathLst>
                <a:path w="21600" h="21600" extrusionOk="0">
                  <a:moveTo>
                    <a:pt x="17274" y="6007"/>
                  </a:moveTo>
                  <a:lnTo>
                    <a:pt x="17274" y="10685"/>
                  </a:lnTo>
                  <a:lnTo>
                    <a:pt x="20044" y="9356"/>
                  </a:lnTo>
                  <a:lnTo>
                    <a:pt x="10969" y="16056"/>
                  </a:lnTo>
                  <a:lnTo>
                    <a:pt x="10885" y="16085"/>
                  </a:lnTo>
                  <a:lnTo>
                    <a:pt x="10800" y="16114"/>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0" name="Shape 347"/>
            <p:cNvSpPr/>
            <p:nvPr/>
          </p:nvSpPr>
          <p:spPr>
            <a:xfrm>
              <a:off x="124563" y="143210"/>
              <a:ext cx="140869" cy="12702"/>
            </a:xfrm>
            <a:custGeom>
              <a:avLst/>
              <a:gdLst/>
              <a:ahLst/>
              <a:cxnLst>
                <a:cxn ang="0">
                  <a:pos x="wd2" y="hd2"/>
                </a:cxn>
                <a:cxn ang="5400000">
                  <a:pos x="wd2" y="hd2"/>
                </a:cxn>
                <a:cxn ang="10800000">
                  <a:pos x="wd2" y="hd2"/>
                </a:cxn>
                <a:cxn ang="16200000">
                  <a:pos x="wd2" y="hd2"/>
                </a:cxn>
              </a:cxnLst>
              <a:rect l="0" t="0" r="r" b="b"/>
              <a:pathLst>
                <a:path w="21600" h="21600"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1" name="Shape 348"/>
            <p:cNvSpPr/>
            <p:nvPr/>
          </p:nvSpPr>
          <p:spPr>
            <a:xfrm>
              <a:off x="124563" y="170777"/>
              <a:ext cx="140869" cy="12702"/>
            </a:xfrm>
            <a:custGeom>
              <a:avLst/>
              <a:gdLst/>
              <a:ahLst/>
              <a:cxnLst>
                <a:cxn ang="0">
                  <a:pos x="wd2" y="hd2"/>
                </a:cxn>
                <a:cxn ang="5400000">
                  <a:pos x="wd2" y="hd2"/>
                </a:cxn>
                <a:cxn ang="10800000">
                  <a:pos x="wd2" y="hd2"/>
                </a:cxn>
                <a:cxn ang="16200000">
                  <a:pos x="wd2" y="hd2"/>
                </a:cxn>
              </a:cxnLst>
              <a:rect l="0" t="0" r="r" b="b"/>
              <a:pathLst>
                <a:path w="21600" h="21600"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2" name="Shape 349"/>
            <p:cNvSpPr/>
            <p:nvPr/>
          </p:nvSpPr>
          <p:spPr>
            <a:xfrm>
              <a:off x="124563" y="198847"/>
              <a:ext cx="59212" cy="12702"/>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46" name="Shape 350"/>
          <p:cNvGrpSpPr/>
          <p:nvPr/>
        </p:nvGrpSpPr>
        <p:grpSpPr>
          <a:xfrm>
            <a:off x="6479539" y="2686163"/>
            <a:ext cx="365460" cy="365482"/>
            <a:chOff x="0" y="0"/>
            <a:chExt cx="365459" cy="365481"/>
          </a:xfrm>
        </p:grpSpPr>
        <p:sp>
          <p:nvSpPr>
            <p:cNvPr id="1144" name="Shape 351"/>
            <p:cNvSpPr/>
            <p:nvPr/>
          </p:nvSpPr>
          <p:spPr>
            <a:xfrm>
              <a:off x="239389" y="0"/>
              <a:ext cx="126071" cy="126071"/>
            </a:xfrm>
            <a:custGeom>
              <a:avLst/>
              <a:gdLst/>
              <a:ahLst/>
              <a:cxnLst>
                <a:cxn ang="0">
                  <a:pos x="wd2" y="hd2"/>
                </a:cxn>
                <a:cxn ang="5400000">
                  <a:pos x="wd2" y="hd2"/>
                </a:cxn>
                <a:cxn ang="10800000">
                  <a:pos x="wd2" y="hd2"/>
                </a:cxn>
                <a:cxn ang="16200000">
                  <a:pos x="wd2" y="hd2"/>
                </a:cxn>
              </a:cxnLst>
              <a:rect l="0" t="0" r="r" b="b"/>
              <a:pathLst>
                <a:path w="21600" h="21600"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5" name="Shape 352"/>
            <p:cNvSpPr/>
            <p:nvPr/>
          </p:nvSpPr>
          <p:spPr>
            <a:xfrm>
              <a:off x="0" y="47987"/>
              <a:ext cx="317494" cy="317495"/>
            </a:xfrm>
            <a:custGeom>
              <a:avLst/>
              <a:gdLst/>
              <a:ahLst/>
              <a:cxnLst>
                <a:cxn ang="0">
                  <a:pos x="wd2" y="hd2"/>
                </a:cxn>
                <a:cxn ang="5400000">
                  <a:pos x="wd2" y="hd2"/>
                </a:cxn>
                <a:cxn ang="10800000">
                  <a:pos x="wd2" y="hd2"/>
                </a:cxn>
                <a:cxn ang="16200000">
                  <a:pos x="wd2" y="hd2"/>
                </a:cxn>
              </a:cxnLst>
              <a:rect l="0" t="0" r="r" b="b"/>
              <a:pathLst>
                <a:path w="21600" h="21600"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50" name="Shape 353"/>
          <p:cNvGrpSpPr/>
          <p:nvPr/>
        </p:nvGrpSpPr>
        <p:grpSpPr>
          <a:xfrm>
            <a:off x="7041519" y="2684639"/>
            <a:ext cx="368554" cy="368534"/>
            <a:chOff x="0" y="0"/>
            <a:chExt cx="368552" cy="368533"/>
          </a:xfrm>
        </p:grpSpPr>
        <p:sp>
          <p:nvSpPr>
            <p:cNvPr id="1147" name="Shape 354"/>
            <p:cNvSpPr/>
            <p:nvPr/>
          </p:nvSpPr>
          <p:spPr>
            <a:xfrm>
              <a:off x="0" y="220497"/>
              <a:ext cx="148036" cy="148037"/>
            </a:xfrm>
            <a:custGeom>
              <a:avLst/>
              <a:gdLst/>
              <a:ahLst/>
              <a:cxnLst>
                <a:cxn ang="0">
                  <a:pos x="wd2" y="hd2"/>
                </a:cxn>
                <a:cxn ang="5400000">
                  <a:pos x="wd2" y="hd2"/>
                </a:cxn>
                <a:cxn ang="10800000">
                  <a:pos x="wd2" y="hd2"/>
                </a:cxn>
                <a:cxn ang="16200000">
                  <a:pos x="wd2" y="hd2"/>
                </a:cxn>
              </a:cxnLst>
              <a:rect l="0" t="0" r="r" b="b"/>
              <a:pathLst>
                <a:path w="21600" h="21600"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8" name="Shape 355"/>
            <p:cNvSpPr/>
            <p:nvPr/>
          </p:nvSpPr>
          <p:spPr>
            <a:xfrm>
              <a:off x="221018" y="0"/>
              <a:ext cx="147535" cy="147515"/>
            </a:xfrm>
            <a:custGeom>
              <a:avLst/>
              <a:gdLst/>
              <a:ahLst/>
              <a:cxnLst>
                <a:cxn ang="0">
                  <a:pos x="wd2" y="hd2"/>
                </a:cxn>
                <a:cxn ang="5400000">
                  <a:pos x="wd2" y="hd2"/>
                </a:cxn>
                <a:cxn ang="10800000">
                  <a:pos x="wd2" y="hd2"/>
                </a:cxn>
                <a:cxn ang="16200000">
                  <a:pos x="wd2" y="hd2"/>
                </a:cxn>
              </a:cxnLst>
              <a:rect l="0" t="0" r="r" b="b"/>
              <a:pathLst>
                <a:path w="21600" h="21600"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49" name="Shape 356"/>
            <p:cNvSpPr/>
            <p:nvPr/>
          </p:nvSpPr>
          <p:spPr>
            <a:xfrm>
              <a:off x="57684" y="62784"/>
              <a:ext cx="248086" cy="248065"/>
            </a:xfrm>
            <a:custGeom>
              <a:avLst/>
              <a:gdLst/>
              <a:ahLst/>
              <a:cxnLst>
                <a:cxn ang="0">
                  <a:pos x="wd2" y="hd2"/>
                </a:cxn>
                <a:cxn ang="5400000">
                  <a:pos x="wd2" y="hd2"/>
                </a:cxn>
                <a:cxn ang="10800000">
                  <a:pos x="wd2" y="hd2"/>
                </a:cxn>
                <a:cxn ang="16200000">
                  <a:pos x="wd2" y="hd2"/>
                </a:cxn>
              </a:cxnLst>
              <a:rect l="0" t="0" r="r" b="b"/>
              <a:pathLst>
                <a:path w="21600" h="21600"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51" name="Shape 357"/>
          <p:cNvSpPr/>
          <p:nvPr/>
        </p:nvSpPr>
        <p:spPr>
          <a:xfrm>
            <a:off x="7621495" y="2701014"/>
            <a:ext cx="335866" cy="335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54" name="Shape 358"/>
          <p:cNvGrpSpPr/>
          <p:nvPr/>
        </p:nvGrpSpPr>
        <p:grpSpPr>
          <a:xfrm>
            <a:off x="8203286" y="2657071"/>
            <a:ext cx="299124" cy="423667"/>
            <a:chOff x="0" y="0"/>
            <a:chExt cx="299122" cy="423665"/>
          </a:xfrm>
        </p:grpSpPr>
        <p:sp>
          <p:nvSpPr>
            <p:cNvPr id="1152" name="Shape 359"/>
            <p:cNvSpPr/>
            <p:nvPr/>
          </p:nvSpPr>
          <p:spPr>
            <a:xfrm>
              <a:off x="0" y="3052"/>
              <a:ext cx="37266" cy="420614"/>
            </a:xfrm>
            <a:custGeom>
              <a:avLst/>
              <a:gdLst/>
              <a:ahLst/>
              <a:cxnLst>
                <a:cxn ang="0">
                  <a:pos x="wd2" y="hd2"/>
                </a:cxn>
                <a:cxn ang="5400000">
                  <a:pos x="wd2" y="hd2"/>
                </a:cxn>
                <a:cxn ang="10800000">
                  <a:pos x="wd2" y="hd2"/>
                </a:cxn>
                <a:cxn ang="16200000">
                  <a:pos x="wd2" y="hd2"/>
                </a:cxn>
              </a:cxnLst>
              <a:rect l="0" t="0" r="r" b="b"/>
              <a:pathLst>
                <a:path w="21600" h="21600"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3" name="Shape 360"/>
            <p:cNvSpPr/>
            <p:nvPr/>
          </p:nvSpPr>
          <p:spPr>
            <a:xfrm>
              <a:off x="47986" y="-1"/>
              <a:ext cx="251137" cy="191928"/>
            </a:xfrm>
            <a:custGeom>
              <a:avLst/>
              <a:gdLst/>
              <a:ahLst/>
              <a:cxnLst>
                <a:cxn ang="0">
                  <a:pos x="wd2" y="hd2"/>
                </a:cxn>
                <a:cxn ang="5400000">
                  <a:pos x="wd2" y="hd2"/>
                </a:cxn>
                <a:cxn ang="10800000">
                  <a:pos x="wd2" y="hd2"/>
                </a:cxn>
                <a:cxn ang="16200000">
                  <a:pos x="wd2" y="hd2"/>
                </a:cxn>
              </a:cxnLst>
              <a:rect l="0" t="0" r="r" b="b"/>
              <a:pathLst>
                <a:path w="21600" h="21600"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0" name="Shape 361"/>
          <p:cNvGrpSpPr/>
          <p:nvPr/>
        </p:nvGrpSpPr>
        <p:grpSpPr>
          <a:xfrm>
            <a:off x="8719349" y="2747923"/>
            <a:ext cx="394052" cy="241962"/>
            <a:chOff x="0" y="0"/>
            <a:chExt cx="394051" cy="241960"/>
          </a:xfrm>
        </p:grpSpPr>
        <p:sp>
          <p:nvSpPr>
            <p:cNvPr id="1155" name="Shape 362"/>
            <p:cNvSpPr/>
            <p:nvPr/>
          </p:nvSpPr>
          <p:spPr>
            <a:xfrm>
              <a:off x="179678" y="0"/>
              <a:ext cx="34695" cy="347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6" name="Shape 363"/>
            <p:cNvSpPr/>
            <p:nvPr/>
          </p:nvSpPr>
          <p:spPr>
            <a:xfrm>
              <a:off x="359355" y="45437"/>
              <a:ext cx="34697" cy="3469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7" name="Shape 364"/>
            <p:cNvSpPr/>
            <p:nvPr/>
          </p:nvSpPr>
          <p:spPr>
            <a:xfrm>
              <a:off x="28069" y="44413"/>
              <a:ext cx="337913" cy="149040"/>
            </a:xfrm>
            <a:custGeom>
              <a:avLst/>
              <a:gdLst/>
              <a:ahLst/>
              <a:cxnLst>
                <a:cxn ang="0">
                  <a:pos x="wd2" y="hd2"/>
                </a:cxn>
                <a:cxn ang="5400000">
                  <a:pos x="wd2" y="hd2"/>
                </a:cxn>
                <a:cxn ang="10800000">
                  <a:pos x="wd2" y="hd2"/>
                </a:cxn>
                <a:cxn ang="16200000">
                  <a:pos x="wd2" y="hd2"/>
                </a:cxn>
              </a:cxnLst>
              <a:rect l="0" t="0" r="r" b="b"/>
              <a:pathLst>
                <a:path w="21600" h="21600"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8" name="Shape 365"/>
            <p:cNvSpPr/>
            <p:nvPr/>
          </p:nvSpPr>
          <p:spPr>
            <a:xfrm>
              <a:off x="-1" y="45437"/>
              <a:ext cx="34718" cy="34696"/>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59" name="Shape 366"/>
            <p:cNvSpPr/>
            <p:nvPr/>
          </p:nvSpPr>
          <p:spPr>
            <a:xfrm>
              <a:off x="60234" y="204695"/>
              <a:ext cx="273583" cy="372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3" name="Shape 367"/>
          <p:cNvGrpSpPr/>
          <p:nvPr/>
        </p:nvGrpSpPr>
        <p:grpSpPr>
          <a:xfrm>
            <a:off x="9301749" y="2688713"/>
            <a:ext cx="356306" cy="360384"/>
            <a:chOff x="0" y="0"/>
            <a:chExt cx="356304" cy="360382"/>
          </a:xfrm>
        </p:grpSpPr>
        <p:sp>
          <p:nvSpPr>
            <p:cNvPr id="1161" name="Shape 368"/>
            <p:cNvSpPr/>
            <p:nvPr/>
          </p:nvSpPr>
          <p:spPr>
            <a:xfrm>
              <a:off x="89326" y="254208"/>
              <a:ext cx="177652" cy="106176"/>
            </a:xfrm>
            <a:custGeom>
              <a:avLst/>
              <a:gdLst/>
              <a:ahLst/>
              <a:cxnLst>
                <a:cxn ang="0">
                  <a:pos x="wd2" y="hd2"/>
                </a:cxn>
                <a:cxn ang="5400000">
                  <a:pos x="wd2" y="hd2"/>
                </a:cxn>
                <a:cxn ang="10800000">
                  <a:pos x="wd2" y="hd2"/>
                </a:cxn>
                <a:cxn ang="16200000">
                  <a:pos x="wd2" y="hd2"/>
                </a:cxn>
              </a:cxnLst>
              <a:rect l="0" t="0" r="r" b="b"/>
              <a:pathLst>
                <a:path w="21600" h="21600"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2" name="Shape 369"/>
            <p:cNvSpPr/>
            <p:nvPr/>
          </p:nvSpPr>
          <p:spPr>
            <a:xfrm>
              <a:off x="-1" y="0"/>
              <a:ext cx="356305" cy="246540"/>
            </a:xfrm>
            <a:custGeom>
              <a:avLst/>
              <a:gdLst/>
              <a:ahLst/>
              <a:cxnLst>
                <a:cxn ang="0">
                  <a:pos x="wd2" y="hd2"/>
                </a:cxn>
                <a:cxn ang="5400000">
                  <a:pos x="wd2" y="hd2"/>
                </a:cxn>
                <a:cxn ang="10800000">
                  <a:pos x="wd2" y="hd2"/>
                </a:cxn>
                <a:cxn ang="16200000">
                  <a:pos x="wd2" y="hd2"/>
                </a:cxn>
              </a:cxnLst>
              <a:rect l="0" t="0" r="r" b="b"/>
              <a:pathLst>
                <a:path w="21600" h="21600"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69" name="Shape 370"/>
          <p:cNvGrpSpPr/>
          <p:nvPr/>
        </p:nvGrpSpPr>
        <p:grpSpPr>
          <a:xfrm>
            <a:off x="9864273" y="2677991"/>
            <a:ext cx="358333" cy="381805"/>
            <a:chOff x="0" y="0"/>
            <a:chExt cx="358331" cy="381804"/>
          </a:xfrm>
        </p:grpSpPr>
        <p:sp>
          <p:nvSpPr>
            <p:cNvPr id="1164" name="Shape 371"/>
            <p:cNvSpPr/>
            <p:nvPr/>
          </p:nvSpPr>
          <p:spPr>
            <a:xfrm>
              <a:off x="0" y="45938"/>
              <a:ext cx="315947" cy="315969"/>
            </a:xfrm>
            <a:custGeom>
              <a:avLst/>
              <a:gdLst/>
              <a:ahLst/>
              <a:cxnLst>
                <a:cxn ang="0">
                  <a:pos x="wd2" y="hd2"/>
                </a:cxn>
                <a:cxn ang="5400000">
                  <a:pos x="wd2" y="hd2"/>
                </a:cxn>
                <a:cxn ang="10800000">
                  <a:pos x="wd2" y="hd2"/>
                </a:cxn>
                <a:cxn ang="16200000">
                  <a:pos x="wd2" y="hd2"/>
                </a:cxn>
              </a:cxnLst>
              <a:rect l="0" t="0" r="r" b="b"/>
              <a:pathLst>
                <a:path w="21600" h="21600"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5" name="Shape 372"/>
            <p:cNvSpPr/>
            <p:nvPr/>
          </p:nvSpPr>
          <p:spPr>
            <a:xfrm>
              <a:off x="81657" y="127615"/>
              <a:ext cx="152634" cy="152615"/>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6" name="Shape 373"/>
            <p:cNvSpPr/>
            <p:nvPr/>
          </p:nvSpPr>
          <p:spPr>
            <a:xfrm>
              <a:off x="8674" y="322592"/>
              <a:ext cx="62785" cy="59212"/>
            </a:xfrm>
            <a:custGeom>
              <a:avLst/>
              <a:gdLst/>
              <a:ahLst/>
              <a:cxnLst>
                <a:cxn ang="0">
                  <a:pos x="wd2" y="hd2"/>
                </a:cxn>
                <a:cxn ang="5400000">
                  <a:pos x="wd2" y="hd2"/>
                </a:cxn>
                <a:cxn ang="10800000">
                  <a:pos x="wd2" y="hd2"/>
                </a:cxn>
                <a:cxn ang="16200000">
                  <a:pos x="wd2" y="hd2"/>
                </a:cxn>
              </a:cxnLst>
              <a:rect l="0" t="0" r="r" b="b"/>
              <a:pathLst>
                <a:path w="21600" h="21600"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7" name="Shape 374"/>
            <p:cNvSpPr/>
            <p:nvPr/>
          </p:nvSpPr>
          <p:spPr>
            <a:xfrm>
              <a:off x="245011" y="322592"/>
              <a:ext cx="62263" cy="59212"/>
            </a:xfrm>
            <a:custGeom>
              <a:avLst/>
              <a:gdLst/>
              <a:ahLst/>
              <a:cxnLst>
                <a:cxn ang="0">
                  <a:pos x="wd2" y="hd2"/>
                </a:cxn>
                <a:cxn ang="5400000">
                  <a:pos x="wd2" y="hd2"/>
                </a:cxn>
                <a:cxn ang="10800000">
                  <a:pos x="wd2" y="hd2"/>
                </a:cxn>
                <a:cxn ang="16200000">
                  <a:pos x="wd2" y="hd2"/>
                </a:cxn>
              </a:cxnLst>
              <a:rect l="0" t="0" r="r" b="b"/>
              <a:pathLst>
                <a:path w="21600" h="21600"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68" name="Shape 375"/>
            <p:cNvSpPr/>
            <p:nvPr/>
          </p:nvSpPr>
          <p:spPr>
            <a:xfrm>
              <a:off x="148014" y="-1"/>
              <a:ext cx="210319" cy="213873"/>
            </a:xfrm>
            <a:custGeom>
              <a:avLst/>
              <a:gdLst/>
              <a:ahLst/>
              <a:cxnLst>
                <a:cxn ang="0">
                  <a:pos x="wd2" y="hd2"/>
                </a:cxn>
                <a:cxn ang="5400000">
                  <a:pos x="wd2" y="hd2"/>
                </a:cxn>
                <a:cxn ang="10800000">
                  <a:pos x="wd2" y="hd2"/>
                </a:cxn>
                <a:cxn ang="16200000">
                  <a:pos x="wd2" y="hd2"/>
                </a:cxn>
              </a:cxnLst>
              <a:rect l="0" t="0" r="r" b="b"/>
              <a:pathLst>
                <a:path w="21600" h="21600"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75" name="Shape 376"/>
          <p:cNvGrpSpPr/>
          <p:nvPr/>
        </p:nvGrpSpPr>
        <p:grpSpPr>
          <a:xfrm>
            <a:off x="10411455" y="2673393"/>
            <a:ext cx="401722" cy="366505"/>
            <a:chOff x="0" y="0"/>
            <a:chExt cx="401720" cy="366503"/>
          </a:xfrm>
        </p:grpSpPr>
        <p:sp>
          <p:nvSpPr>
            <p:cNvPr id="1170" name="Shape 377"/>
            <p:cNvSpPr/>
            <p:nvPr/>
          </p:nvSpPr>
          <p:spPr>
            <a:xfrm>
              <a:off x="37766" y="228688"/>
              <a:ext cx="98524" cy="1378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1" name="Shape 378"/>
            <p:cNvSpPr/>
            <p:nvPr/>
          </p:nvSpPr>
          <p:spPr>
            <a:xfrm>
              <a:off x="376701" y="117416"/>
              <a:ext cx="25020" cy="831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2" name="Shape 379"/>
            <p:cNvSpPr/>
            <p:nvPr/>
          </p:nvSpPr>
          <p:spPr>
            <a:xfrm>
              <a:off x="-1" y="96996"/>
              <a:ext cx="81680" cy="1230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3" name="Shape 380"/>
            <p:cNvSpPr/>
            <p:nvPr/>
          </p:nvSpPr>
          <p:spPr>
            <a:xfrm>
              <a:off x="92900" y="20419"/>
              <a:ext cx="233790" cy="2761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4" name="Shape 381"/>
            <p:cNvSpPr/>
            <p:nvPr/>
          </p:nvSpPr>
          <p:spPr>
            <a:xfrm>
              <a:off x="337911" y="0"/>
              <a:ext cx="28593" cy="317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80" name="Shape 382"/>
          <p:cNvGrpSpPr/>
          <p:nvPr/>
        </p:nvGrpSpPr>
        <p:grpSpPr>
          <a:xfrm>
            <a:off x="5383604" y="3269588"/>
            <a:ext cx="303221" cy="325668"/>
            <a:chOff x="0" y="0"/>
            <a:chExt cx="303219" cy="325666"/>
          </a:xfrm>
        </p:grpSpPr>
        <p:sp>
          <p:nvSpPr>
            <p:cNvPr id="1176" name="Shape 383"/>
            <p:cNvSpPr/>
            <p:nvPr/>
          </p:nvSpPr>
          <p:spPr>
            <a:xfrm>
              <a:off x="-1" y="-1"/>
              <a:ext cx="303220" cy="325668"/>
            </a:xfrm>
            <a:custGeom>
              <a:avLst/>
              <a:gdLst/>
              <a:ahLst/>
              <a:cxnLst>
                <a:cxn ang="0">
                  <a:pos x="wd2" y="hd2"/>
                </a:cxn>
                <a:cxn ang="5400000">
                  <a:pos x="wd2" y="hd2"/>
                </a:cxn>
                <a:cxn ang="10800000">
                  <a:pos x="wd2" y="hd2"/>
                </a:cxn>
                <a:cxn ang="16200000">
                  <a:pos x="wd2" y="hd2"/>
                </a:cxn>
              </a:cxnLst>
              <a:rect l="0" t="0" r="r" b="b"/>
              <a:pathLst>
                <a:path w="21600" h="21600"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7" name="Shape 384"/>
            <p:cNvSpPr/>
            <p:nvPr/>
          </p:nvSpPr>
          <p:spPr>
            <a:xfrm>
              <a:off x="153656" y="145485"/>
              <a:ext cx="20421" cy="19898"/>
            </a:xfrm>
            <a:custGeom>
              <a:avLst/>
              <a:gdLst/>
              <a:ahLst/>
              <a:cxnLst>
                <a:cxn ang="0">
                  <a:pos x="wd2" y="hd2"/>
                </a:cxn>
                <a:cxn ang="5400000">
                  <a:pos x="wd2" y="hd2"/>
                </a:cxn>
                <a:cxn ang="10800000">
                  <a:pos x="wd2" y="hd2"/>
                </a:cxn>
                <a:cxn ang="16200000">
                  <a:pos x="wd2" y="hd2"/>
                </a:cxn>
              </a:cxnLst>
              <a:rect l="0" t="0" r="r" b="b"/>
              <a:pathLst>
                <a:path w="21600" h="21600"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8" name="Shape 385"/>
            <p:cNvSpPr/>
            <p:nvPr/>
          </p:nvSpPr>
          <p:spPr>
            <a:xfrm>
              <a:off x="119965" y="44959"/>
              <a:ext cx="63288" cy="12702"/>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79" name="Shape 386"/>
            <p:cNvSpPr/>
            <p:nvPr/>
          </p:nvSpPr>
          <p:spPr>
            <a:xfrm>
              <a:off x="128639" y="106172"/>
              <a:ext cx="26022" cy="26043"/>
            </a:xfrm>
            <a:custGeom>
              <a:avLst/>
              <a:gdLst/>
              <a:ahLst/>
              <a:cxnLst>
                <a:cxn ang="0">
                  <a:pos x="wd2" y="hd2"/>
                </a:cxn>
                <a:cxn ang="5400000">
                  <a:pos x="wd2" y="hd2"/>
                </a:cxn>
                <a:cxn ang="10800000">
                  <a:pos x="wd2" y="hd2"/>
                </a:cxn>
                <a:cxn ang="16200000">
                  <a:pos x="wd2" y="hd2"/>
                </a:cxn>
              </a:cxnLst>
              <a:rect l="0" t="0" r="r" b="b"/>
              <a:pathLst>
                <a:path w="21600" h="21600"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81" name="Shape 387"/>
          <p:cNvSpPr/>
          <p:nvPr/>
        </p:nvSpPr>
        <p:spPr>
          <a:xfrm>
            <a:off x="5939021" y="3272737"/>
            <a:ext cx="319521"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82" name="Shape 388"/>
          <p:cNvSpPr/>
          <p:nvPr/>
        </p:nvSpPr>
        <p:spPr>
          <a:xfrm>
            <a:off x="6502571" y="3272737"/>
            <a:ext cx="319521"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183" name="Shape 389"/>
          <p:cNvSpPr/>
          <p:nvPr/>
        </p:nvSpPr>
        <p:spPr>
          <a:xfrm>
            <a:off x="7066119" y="3272737"/>
            <a:ext cx="319522" cy="319542"/>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86" name="Shape 390"/>
          <p:cNvGrpSpPr/>
          <p:nvPr/>
        </p:nvGrpSpPr>
        <p:grpSpPr>
          <a:xfrm>
            <a:off x="7704069" y="3217527"/>
            <a:ext cx="170506" cy="425715"/>
            <a:chOff x="0" y="0"/>
            <a:chExt cx="170505" cy="425714"/>
          </a:xfrm>
        </p:grpSpPr>
        <p:sp>
          <p:nvSpPr>
            <p:cNvPr id="1184" name="Shape 391"/>
            <p:cNvSpPr/>
            <p:nvPr/>
          </p:nvSpPr>
          <p:spPr>
            <a:xfrm>
              <a:off x="-1" y="88824"/>
              <a:ext cx="170506" cy="336891"/>
            </a:xfrm>
            <a:custGeom>
              <a:avLst/>
              <a:gdLst/>
              <a:ahLst/>
              <a:cxnLst>
                <a:cxn ang="0">
                  <a:pos x="wd2" y="hd2"/>
                </a:cxn>
                <a:cxn ang="5400000">
                  <a:pos x="wd2" y="hd2"/>
                </a:cxn>
                <a:cxn ang="10800000">
                  <a:pos x="wd2" y="hd2"/>
                </a:cxn>
                <a:cxn ang="16200000">
                  <a:pos x="wd2" y="hd2"/>
                </a:cxn>
              </a:cxnLst>
              <a:rect l="0" t="0" r="r" b="b"/>
              <a:pathLst>
                <a:path w="21600" h="21600"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85" name="Shape 392"/>
            <p:cNvSpPr/>
            <p:nvPr/>
          </p:nvSpPr>
          <p:spPr>
            <a:xfrm>
              <a:off x="49512" y="-1"/>
              <a:ext cx="71480" cy="78607"/>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89" name="Shape 393"/>
          <p:cNvGrpSpPr/>
          <p:nvPr/>
        </p:nvGrpSpPr>
        <p:grpSpPr>
          <a:xfrm>
            <a:off x="8846442" y="3271636"/>
            <a:ext cx="139866" cy="317496"/>
            <a:chOff x="0" y="-1"/>
            <a:chExt cx="139864" cy="317495"/>
          </a:xfrm>
        </p:grpSpPr>
        <p:sp>
          <p:nvSpPr>
            <p:cNvPr id="1187" name="Shape 394"/>
            <p:cNvSpPr/>
            <p:nvPr/>
          </p:nvSpPr>
          <p:spPr>
            <a:xfrm>
              <a:off x="-1" y="79629"/>
              <a:ext cx="139866" cy="237865"/>
            </a:xfrm>
            <a:custGeom>
              <a:avLst/>
              <a:gdLst/>
              <a:ahLst/>
              <a:cxnLst>
                <a:cxn ang="0">
                  <a:pos x="wd2" y="hd2"/>
                </a:cxn>
                <a:cxn ang="5400000">
                  <a:pos x="wd2" y="hd2"/>
                </a:cxn>
                <a:cxn ang="10800000">
                  <a:pos x="wd2" y="hd2"/>
                </a:cxn>
                <a:cxn ang="16200000">
                  <a:pos x="wd2" y="hd2"/>
                </a:cxn>
              </a:cxnLst>
              <a:rect l="0" t="0" r="r" b="b"/>
              <a:pathLst>
                <a:path w="21600" h="21600"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88" name="Shape 395"/>
            <p:cNvSpPr/>
            <p:nvPr/>
          </p:nvSpPr>
          <p:spPr>
            <a:xfrm>
              <a:off x="37766" y="-2"/>
              <a:ext cx="64333" cy="704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192" name="Shape 396"/>
          <p:cNvGrpSpPr/>
          <p:nvPr/>
        </p:nvGrpSpPr>
        <p:grpSpPr>
          <a:xfrm>
            <a:off x="8280368" y="3219574"/>
            <a:ext cx="144966" cy="421621"/>
            <a:chOff x="0" y="0"/>
            <a:chExt cx="144965" cy="421620"/>
          </a:xfrm>
        </p:grpSpPr>
        <p:sp>
          <p:nvSpPr>
            <p:cNvPr id="1190" name="Shape 397"/>
            <p:cNvSpPr/>
            <p:nvPr/>
          </p:nvSpPr>
          <p:spPr>
            <a:xfrm>
              <a:off x="38791" y="-1"/>
              <a:ext cx="67383" cy="76560"/>
            </a:xfrm>
            <a:custGeom>
              <a:avLst/>
              <a:gdLst/>
              <a:ahLst/>
              <a:cxnLst>
                <a:cxn ang="0">
                  <a:pos x="wd2" y="hd2"/>
                </a:cxn>
                <a:cxn ang="5400000">
                  <a:pos x="wd2" y="hd2"/>
                </a:cxn>
                <a:cxn ang="10800000">
                  <a:pos x="wd2" y="hd2"/>
                </a:cxn>
                <a:cxn ang="16200000">
                  <a:pos x="wd2" y="hd2"/>
                </a:cxn>
              </a:cxnLst>
              <a:rect l="0" t="0" r="r" b="b"/>
              <a:pathLst>
                <a:path w="21600" h="21600"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1" name="Shape 398"/>
            <p:cNvSpPr/>
            <p:nvPr/>
          </p:nvSpPr>
          <p:spPr>
            <a:xfrm>
              <a:off x="0" y="86255"/>
              <a:ext cx="144966" cy="335366"/>
            </a:xfrm>
            <a:custGeom>
              <a:avLst/>
              <a:gdLst/>
              <a:ahLst/>
              <a:cxnLst>
                <a:cxn ang="0">
                  <a:pos x="wd2" y="hd2"/>
                </a:cxn>
                <a:cxn ang="5400000">
                  <a:pos x="wd2" y="hd2"/>
                </a:cxn>
                <a:cxn ang="10800000">
                  <a:pos x="wd2" y="hd2"/>
                </a:cxn>
                <a:cxn ang="16200000">
                  <a:pos x="wd2" y="hd2"/>
                </a:cxn>
              </a:cxnLst>
              <a:rect l="0" t="0" r="r" b="b"/>
              <a:pathLst>
                <a:path w="21600" h="21600"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193" name="Shape 399"/>
          <p:cNvSpPr/>
          <p:nvPr/>
        </p:nvSpPr>
        <p:spPr>
          <a:xfrm>
            <a:off x="9320313" y="3264062"/>
            <a:ext cx="319521" cy="3368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196" name="Shape 400"/>
          <p:cNvGrpSpPr/>
          <p:nvPr/>
        </p:nvGrpSpPr>
        <p:grpSpPr>
          <a:xfrm>
            <a:off x="9867848" y="3270112"/>
            <a:ext cx="351187" cy="324644"/>
            <a:chOff x="0" y="0"/>
            <a:chExt cx="351185" cy="324643"/>
          </a:xfrm>
        </p:grpSpPr>
        <p:sp>
          <p:nvSpPr>
            <p:cNvPr id="1194" name="Shape 401"/>
            <p:cNvSpPr/>
            <p:nvPr/>
          </p:nvSpPr>
          <p:spPr>
            <a:xfrm>
              <a:off x="0" y="123018"/>
              <a:ext cx="82181" cy="184257"/>
            </a:xfrm>
            <a:custGeom>
              <a:avLst/>
              <a:gdLst/>
              <a:ahLst/>
              <a:cxnLst>
                <a:cxn ang="0">
                  <a:pos x="wd2" y="hd2"/>
                </a:cxn>
                <a:cxn ang="5400000">
                  <a:pos x="wd2" y="hd2"/>
                </a:cxn>
                <a:cxn ang="10800000">
                  <a:pos x="wd2" y="hd2"/>
                </a:cxn>
                <a:cxn ang="16200000">
                  <a:pos x="wd2" y="hd2"/>
                </a:cxn>
              </a:cxnLst>
              <a:rect l="0" t="0" r="r" b="b"/>
              <a:pathLst>
                <a:path w="21600" h="21600"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5" name="Shape 402"/>
            <p:cNvSpPr/>
            <p:nvPr/>
          </p:nvSpPr>
          <p:spPr>
            <a:xfrm>
              <a:off x="94427" y="-1"/>
              <a:ext cx="256759" cy="324645"/>
            </a:xfrm>
            <a:custGeom>
              <a:avLst/>
              <a:gdLst/>
              <a:ahLst/>
              <a:cxnLst>
                <a:cxn ang="0">
                  <a:pos x="wd2" y="hd2"/>
                </a:cxn>
                <a:cxn ang="5400000">
                  <a:pos x="wd2" y="hd2"/>
                </a:cxn>
                <a:cxn ang="10800000">
                  <a:pos x="wd2" y="hd2"/>
                </a:cxn>
                <a:cxn ang="16200000">
                  <a:pos x="wd2" y="hd2"/>
                </a:cxn>
              </a:cxnLst>
              <a:rect l="0" t="0" r="r" b="b"/>
              <a:pathLst>
                <a:path w="21600" h="21600"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02" name="Shape 403"/>
          <p:cNvGrpSpPr/>
          <p:nvPr/>
        </p:nvGrpSpPr>
        <p:grpSpPr>
          <a:xfrm>
            <a:off x="10499256" y="3260413"/>
            <a:ext cx="215399" cy="351186"/>
            <a:chOff x="0" y="0"/>
            <a:chExt cx="215398" cy="351185"/>
          </a:xfrm>
        </p:grpSpPr>
        <p:sp>
          <p:nvSpPr>
            <p:cNvPr id="1197" name="Shape 404"/>
            <p:cNvSpPr/>
            <p:nvPr/>
          </p:nvSpPr>
          <p:spPr>
            <a:xfrm>
              <a:off x="64832" y="297073"/>
              <a:ext cx="85755" cy="1889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8" name="Shape 405"/>
            <p:cNvSpPr/>
            <p:nvPr/>
          </p:nvSpPr>
          <p:spPr>
            <a:xfrm>
              <a:off x="64832" y="267981"/>
              <a:ext cx="85755" cy="18895"/>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199" name="Shape 406"/>
            <p:cNvSpPr/>
            <p:nvPr/>
          </p:nvSpPr>
          <p:spPr>
            <a:xfrm>
              <a:off x="64832" y="326166"/>
              <a:ext cx="85755" cy="25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0" name="Shape 407"/>
            <p:cNvSpPr/>
            <p:nvPr/>
          </p:nvSpPr>
          <p:spPr>
            <a:xfrm>
              <a:off x="67884" y="123520"/>
              <a:ext cx="79630" cy="1342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1" name="Shape 408"/>
            <p:cNvSpPr/>
            <p:nvPr/>
          </p:nvSpPr>
          <p:spPr>
            <a:xfrm>
              <a:off x="-1" y="0"/>
              <a:ext cx="215400" cy="257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05" name="Shape 409"/>
          <p:cNvGrpSpPr/>
          <p:nvPr/>
        </p:nvGrpSpPr>
        <p:grpSpPr>
          <a:xfrm>
            <a:off x="5480603" y="3796873"/>
            <a:ext cx="109227" cy="398149"/>
            <a:chOff x="0" y="-1"/>
            <a:chExt cx="109226" cy="398148"/>
          </a:xfrm>
        </p:grpSpPr>
        <p:sp>
          <p:nvSpPr>
            <p:cNvPr id="1203" name="Shape 410"/>
            <p:cNvSpPr/>
            <p:nvPr/>
          </p:nvSpPr>
          <p:spPr>
            <a:xfrm>
              <a:off x="0" y="-2"/>
              <a:ext cx="109227" cy="398149"/>
            </a:xfrm>
            <a:custGeom>
              <a:avLst/>
              <a:gdLst/>
              <a:ahLst/>
              <a:cxnLst>
                <a:cxn ang="0">
                  <a:pos x="wd2" y="hd2"/>
                </a:cxn>
                <a:cxn ang="5400000">
                  <a:pos x="wd2" y="hd2"/>
                </a:cxn>
                <a:cxn ang="10800000">
                  <a:pos x="wd2" y="hd2"/>
                </a:cxn>
                <a:cxn ang="16200000">
                  <a:pos x="wd2" y="hd2"/>
                </a:cxn>
              </a:cxnLst>
              <a:rect l="0" t="0" r="r" b="b"/>
              <a:pathLst>
                <a:path w="21600" h="21600"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4" name="Shape 411"/>
            <p:cNvSpPr/>
            <p:nvPr/>
          </p:nvSpPr>
          <p:spPr>
            <a:xfrm>
              <a:off x="20420" y="110770"/>
              <a:ext cx="68386" cy="266957"/>
            </a:xfrm>
            <a:custGeom>
              <a:avLst/>
              <a:gdLst/>
              <a:ahLst/>
              <a:cxnLst>
                <a:cxn ang="0">
                  <a:pos x="wd2" y="hd2"/>
                </a:cxn>
                <a:cxn ang="5400000">
                  <a:pos x="wd2" y="hd2"/>
                </a:cxn>
                <a:cxn ang="10800000">
                  <a:pos x="wd2" y="hd2"/>
                </a:cxn>
                <a:cxn ang="16200000">
                  <a:pos x="wd2" y="hd2"/>
                </a:cxn>
              </a:cxnLst>
              <a:rect l="0" t="0" r="r" b="b"/>
              <a:pathLst>
                <a:path w="21600" h="21600"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06" name="Shape 412"/>
          <p:cNvSpPr/>
          <p:nvPr/>
        </p:nvSpPr>
        <p:spPr>
          <a:xfrm>
            <a:off x="6494900" y="3781149"/>
            <a:ext cx="334862" cy="429811"/>
          </a:xfrm>
          <a:custGeom>
            <a:avLst/>
            <a:gdLst/>
            <a:ahLst/>
            <a:cxnLst>
              <a:cxn ang="0">
                <a:pos x="wd2" y="hd2"/>
              </a:cxn>
              <a:cxn ang="5400000">
                <a:pos x="wd2" y="hd2"/>
              </a:cxn>
              <a:cxn ang="10800000">
                <a:pos x="wd2" y="hd2"/>
              </a:cxn>
              <a:cxn ang="16200000">
                <a:pos x="wd2" y="hd2"/>
              </a:cxn>
            </a:cxnLst>
            <a:rect l="0" t="0" r="r" b="b"/>
            <a:pathLst>
              <a:path w="21600" h="21600"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07" name="Shape 413"/>
          <p:cNvSpPr/>
          <p:nvPr/>
        </p:nvSpPr>
        <p:spPr>
          <a:xfrm>
            <a:off x="5974741" y="3781149"/>
            <a:ext cx="248085" cy="429811"/>
          </a:xfrm>
          <a:custGeom>
            <a:avLst/>
            <a:gdLst/>
            <a:ahLst/>
            <a:cxnLst>
              <a:cxn ang="0">
                <a:pos x="wd2" y="hd2"/>
              </a:cxn>
              <a:cxn ang="5400000">
                <a:pos x="wd2" y="hd2"/>
              </a:cxn>
              <a:cxn ang="10800000">
                <a:pos x="wd2" y="hd2"/>
              </a:cxn>
              <a:cxn ang="16200000">
                <a:pos x="wd2" y="hd2"/>
              </a:cxn>
            </a:cxnLst>
            <a:rect l="0" t="0" r="r" b="b"/>
            <a:pathLst>
              <a:path w="21600" h="21600"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10" name="Shape 414"/>
          <p:cNvGrpSpPr/>
          <p:nvPr/>
        </p:nvGrpSpPr>
        <p:grpSpPr>
          <a:xfrm>
            <a:off x="7032345" y="3809643"/>
            <a:ext cx="386905" cy="372631"/>
            <a:chOff x="0" y="0"/>
            <a:chExt cx="386904" cy="372630"/>
          </a:xfrm>
        </p:grpSpPr>
        <p:sp>
          <p:nvSpPr>
            <p:cNvPr id="1208" name="Shape 415"/>
            <p:cNvSpPr/>
            <p:nvPr/>
          </p:nvSpPr>
          <p:spPr>
            <a:xfrm>
              <a:off x="99025" y="292998"/>
              <a:ext cx="188854" cy="79633"/>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09" name="Shape 416"/>
            <p:cNvSpPr/>
            <p:nvPr/>
          </p:nvSpPr>
          <p:spPr>
            <a:xfrm>
              <a:off x="-1" y="0"/>
              <a:ext cx="386905" cy="281777"/>
            </a:xfrm>
            <a:custGeom>
              <a:avLst/>
              <a:gdLst/>
              <a:ahLst/>
              <a:cxnLst>
                <a:cxn ang="0">
                  <a:pos x="wd2" y="hd2"/>
                </a:cxn>
                <a:cxn ang="5400000">
                  <a:pos x="wd2" y="hd2"/>
                </a:cxn>
                <a:cxn ang="10800000">
                  <a:pos x="wd2" y="hd2"/>
                </a:cxn>
                <a:cxn ang="16200000">
                  <a:pos x="wd2" y="hd2"/>
                </a:cxn>
              </a:cxnLst>
              <a:rect l="0" t="0" r="r" b="b"/>
              <a:pathLst>
                <a:path w="21600" h="21600"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13" name="Shape 417"/>
          <p:cNvGrpSpPr/>
          <p:nvPr/>
        </p:nvGrpSpPr>
        <p:grpSpPr>
          <a:xfrm>
            <a:off x="7582599" y="3865280"/>
            <a:ext cx="413449" cy="261358"/>
            <a:chOff x="0" y="-1"/>
            <a:chExt cx="413447" cy="261356"/>
          </a:xfrm>
        </p:grpSpPr>
        <p:sp>
          <p:nvSpPr>
            <p:cNvPr id="1211" name="Shape 418"/>
            <p:cNvSpPr/>
            <p:nvPr/>
          </p:nvSpPr>
          <p:spPr>
            <a:xfrm>
              <a:off x="0" y="-2"/>
              <a:ext cx="413448" cy="261358"/>
            </a:xfrm>
            <a:custGeom>
              <a:avLst/>
              <a:gdLst/>
              <a:ahLst/>
              <a:cxnLst>
                <a:cxn ang="0">
                  <a:pos x="wd2" y="hd2"/>
                </a:cxn>
                <a:cxn ang="5400000">
                  <a:pos x="wd2" y="hd2"/>
                </a:cxn>
                <a:cxn ang="10800000">
                  <a:pos x="wd2" y="hd2"/>
                </a:cxn>
                <a:cxn ang="16200000">
                  <a:pos x="wd2" y="hd2"/>
                </a:cxn>
              </a:cxnLst>
              <a:rect l="0" t="0" r="r" b="b"/>
              <a:pathLst>
                <a:path w="21600" h="21600"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2" name="Shape 419"/>
            <p:cNvSpPr/>
            <p:nvPr/>
          </p:nvSpPr>
          <p:spPr>
            <a:xfrm>
              <a:off x="119444" y="43388"/>
              <a:ext cx="174560" cy="1745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14" name="Shape 420"/>
          <p:cNvSpPr/>
          <p:nvPr/>
        </p:nvSpPr>
        <p:spPr>
          <a:xfrm>
            <a:off x="8738892" y="3818413"/>
            <a:ext cx="355260" cy="355281"/>
          </a:xfrm>
          <a:custGeom>
            <a:avLst/>
            <a:gdLst/>
            <a:ahLst/>
            <a:cxnLst>
              <a:cxn ang="0">
                <a:pos x="wd2" y="hd2"/>
              </a:cxn>
              <a:cxn ang="5400000">
                <a:pos x="wd2" y="hd2"/>
              </a:cxn>
              <a:cxn ang="10800000">
                <a:pos x="wd2" y="hd2"/>
              </a:cxn>
              <a:cxn ang="16200000">
                <a:pos x="wd2" y="hd2"/>
              </a:cxn>
            </a:cxnLst>
            <a:rect l="0" t="0" r="r" b="b"/>
            <a:pathLst>
              <a:path w="21600" h="21600"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17" name="Shape 421"/>
          <p:cNvGrpSpPr/>
          <p:nvPr/>
        </p:nvGrpSpPr>
        <p:grpSpPr>
          <a:xfrm>
            <a:off x="9266032" y="3837713"/>
            <a:ext cx="427743" cy="316492"/>
            <a:chOff x="0" y="0"/>
            <a:chExt cx="427741" cy="316491"/>
          </a:xfrm>
        </p:grpSpPr>
        <p:sp>
          <p:nvSpPr>
            <p:cNvPr id="1215" name="Shape 422"/>
            <p:cNvSpPr/>
            <p:nvPr/>
          </p:nvSpPr>
          <p:spPr>
            <a:xfrm>
              <a:off x="0" y="-1"/>
              <a:ext cx="292477" cy="292499"/>
            </a:xfrm>
            <a:custGeom>
              <a:avLst/>
              <a:gdLst/>
              <a:ahLst/>
              <a:cxnLst>
                <a:cxn ang="0">
                  <a:pos x="wd2" y="hd2"/>
                </a:cxn>
                <a:cxn ang="5400000">
                  <a:pos x="wd2" y="hd2"/>
                </a:cxn>
                <a:cxn ang="10800000">
                  <a:pos x="wd2" y="hd2"/>
                </a:cxn>
                <a:cxn ang="16200000">
                  <a:pos x="wd2" y="hd2"/>
                </a:cxn>
              </a:cxnLst>
              <a:rect l="0" t="0" r="r" b="b"/>
              <a:pathLst>
                <a:path w="21600" h="21600"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6" name="Shape 423"/>
            <p:cNvSpPr/>
            <p:nvPr/>
          </p:nvSpPr>
          <p:spPr>
            <a:xfrm>
              <a:off x="261334" y="150083"/>
              <a:ext cx="166408" cy="166409"/>
            </a:xfrm>
            <a:custGeom>
              <a:avLst/>
              <a:gdLst/>
              <a:ahLst/>
              <a:cxnLst>
                <a:cxn ang="0">
                  <a:pos x="wd2" y="hd2"/>
                </a:cxn>
                <a:cxn ang="5400000">
                  <a:pos x="wd2" y="hd2"/>
                </a:cxn>
                <a:cxn ang="10800000">
                  <a:pos x="wd2" y="hd2"/>
                </a:cxn>
                <a:cxn ang="16200000">
                  <a:pos x="wd2" y="hd2"/>
                </a:cxn>
              </a:cxnLst>
              <a:rect l="0" t="0" r="r" b="b"/>
              <a:pathLst>
                <a:path w="21600" h="21600"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21" name="Shape 424"/>
          <p:cNvGrpSpPr/>
          <p:nvPr/>
        </p:nvGrpSpPr>
        <p:grpSpPr>
          <a:xfrm>
            <a:off x="8179816" y="3819342"/>
            <a:ext cx="346066" cy="353235"/>
            <a:chOff x="0" y="0"/>
            <a:chExt cx="346064" cy="353233"/>
          </a:xfrm>
        </p:grpSpPr>
        <p:sp>
          <p:nvSpPr>
            <p:cNvPr id="1218" name="Shape 425"/>
            <p:cNvSpPr/>
            <p:nvPr/>
          </p:nvSpPr>
          <p:spPr>
            <a:xfrm>
              <a:off x="0" y="0"/>
              <a:ext cx="263886" cy="263907"/>
            </a:xfrm>
            <a:custGeom>
              <a:avLst/>
              <a:gdLst/>
              <a:ahLst/>
              <a:cxnLst>
                <a:cxn ang="0">
                  <a:pos x="wd2" y="hd2"/>
                </a:cxn>
                <a:cxn ang="5400000">
                  <a:pos x="wd2" y="hd2"/>
                </a:cxn>
                <a:cxn ang="10800000">
                  <a:pos x="wd2" y="hd2"/>
                </a:cxn>
                <a:cxn ang="16200000">
                  <a:pos x="wd2" y="hd2"/>
                </a:cxn>
              </a:cxnLst>
              <a:rect l="0" t="0" r="r" b="b"/>
              <a:pathLst>
                <a:path w="21600" h="21600"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19" name="Shape 426"/>
            <p:cNvSpPr/>
            <p:nvPr/>
          </p:nvSpPr>
          <p:spPr>
            <a:xfrm>
              <a:off x="30619" y="30618"/>
              <a:ext cx="202648" cy="202649"/>
            </a:xfrm>
            <a:custGeom>
              <a:avLst/>
              <a:gdLst/>
              <a:ahLst/>
              <a:cxnLst>
                <a:cxn ang="0">
                  <a:pos x="wd2" y="hd2"/>
                </a:cxn>
                <a:cxn ang="5400000">
                  <a:pos x="wd2" y="hd2"/>
                </a:cxn>
                <a:cxn ang="10800000">
                  <a:pos x="wd2" y="hd2"/>
                </a:cxn>
                <a:cxn ang="16200000">
                  <a:pos x="wd2" y="hd2"/>
                </a:cxn>
              </a:cxnLst>
              <a:rect l="0" t="0" r="r" b="b"/>
              <a:pathLst>
                <a:path w="21600" h="21600"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0" name="Shape 427"/>
            <p:cNvSpPr/>
            <p:nvPr/>
          </p:nvSpPr>
          <p:spPr>
            <a:xfrm>
              <a:off x="216921" y="224592"/>
              <a:ext cx="129144" cy="128642"/>
            </a:xfrm>
            <a:custGeom>
              <a:avLst/>
              <a:gdLst/>
              <a:ahLst/>
              <a:cxnLst>
                <a:cxn ang="0">
                  <a:pos x="wd2" y="hd2"/>
                </a:cxn>
                <a:cxn ang="5400000">
                  <a:pos x="wd2" y="hd2"/>
                </a:cxn>
                <a:cxn ang="10800000">
                  <a:pos x="wd2" y="hd2"/>
                </a:cxn>
                <a:cxn ang="16200000">
                  <a:pos x="wd2" y="hd2"/>
                </a:cxn>
              </a:cxnLst>
              <a:rect l="0" t="0" r="r" b="b"/>
              <a:pathLst>
                <a:path w="21600" h="21600"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22" name="Shape 428"/>
          <p:cNvSpPr/>
          <p:nvPr/>
        </p:nvSpPr>
        <p:spPr>
          <a:xfrm>
            <a:off x="5343809" y="4407484"/>
            <a:ext cx="386924" cy="304243"/>
          </a:xfrm>
          <a:custGeom>
            <a:avLst/>
            <a:gdLst/>
            <a:ahLst/>
            <a:cxnLst>
              <a:cxn ang="0">
                <a:pos x="wd2" y="hd2"/>
              </a:cxn>
              <a:cxn ang="5400000">
                <a:pos x="wd2" y="hd2"/>
              </a:cxn>
              <a:cxn ang="10800000">
                <a:pos x="wd2" y="hd2"/>
              </a:cxn>
              <a:cxn ang="16200000">
                <a:pos x="wd2" y="hd2"/>
              </a:cxn>
            </a:cxnLst>
            <a:rect l="0" t="0" r="r" b="b"/>
            <a:pathLst>
              <a:path w="21600" h="21600"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23" name="Shape 429"/>
          <p:cNvSpPr/>
          <p:nvPr/>
        </p:nvSpPr>
        <p:spPr>
          <a:xfrm>
            <a:off x="9908857" y="3802091"/>
            <a:ext cx="269528" cy="387928"/>
          </a:xfrm>
          <a:custGeom>
            <a:avLst/>
            <a:gdLst/>
            <a:ahLst/>
            <a:cxnLst>
              <a:cxn ang="0">
                <a:pos x="wd2" y="hd2"/>
              </a:cxn>
              <a:cxn ang="5400000">
                <a:pos x="wd2" y="hd2"/>
              </a:cxn>
              <a:cxn ang="10800000">
                <a:pos x="wd2" y="hd2"/>
              </a:cxn>
              <a:cxn ang="16200000">
                <a:pos x="wd2" y="hd2"/>
              </a:cxn>
            </a:cxnLst>
            <a:rect l="0" t="0" r="r" b="b"/>
            <a:pathLst>
              <a:path w="21600" h="21600"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26" name="Shape 430"/>
          <p:cNvGrpSpPr/>
          <p:nvPr/>
        </p:nvGrpSpPr>
        <p:grpSpPr>
          <a:xfrm>
            <a:off x="10474762" y="3814241"/>
            <a:ext cx="264411" cy="375681"/>
            <a:chOff x="0" y="0"/>
            <a:chExt cx="264409" cy="375679"/>
          </a:xfrm>
        </p:grpSpPr>
        <p:sp>
          <p:nvSpPr>
            <p:cNvPr id="1224" name="Shape 431"/>
            <p:cNvSpPr/>
            <p:nvPr/>
          </p:nvSpPr>
          <p:spPr>
            <a:xfrm>
              <a:off x="0" y="0"/>
              <a:ext cx="264410" cy="65336"/>
            </a:xfrm>
            <a:custGeom>
              <a:avLst/>
              <a:gdLst/>
              <a:ahLst/>
              <a:cxnLst>
                <a:cxn ang="0">
                  <a:pos x="wd2" y="hd2"/>
                </a:cxn>
                <a:cxn ang="5400000">
                  <a:pos x="wd2" y="hd2"/>
                </a:cxn>
                <a:cxn ang="10800000">
                  <a:pos x="wd2" y="hd2"/>
                </a:cxn>
                <a:cxn ang="16200000">
                  <a:pos x="wd2" y="hd2"/>
                </a:cxn>
              </a:cxnLst>
              <a:rect l="0" t="0" r="r" b="b"/>
              <a:pathLst>
                <a:path w="21600" h="21600"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5" name="Shape 432"/>
            <p:cNvSpPr/>
            <p:nvPr/>
          </p:nvSpPr>
          <p:spPr>
            <a:xfrm>
              <a:off x="10701" y="75533"/>
              <a:ext cx="242987" cy="300147"/>
            </a:xfrm>
            <a:custGeom>
              <a:avLst/>
              <a:gdLst/>
              <a:ahLst/>
              <a:cxnLst>
                <a:cxn ang="0">
                  <a:pos x="wd2" y="hd2"/>
                </a:cxn>
                <a:cxn ang="5400000">
                  <a:pos x="wd2" y="hd2"/>
                </a:cxn>
                <a:cxn ang="10800000">
                  <a:pos x="wd2" y="hd2"/>
                </a:cxn>
                <a:cxn ang="16200000">
                  <a:pos x="wd2" y="hd2"/>
                </a:cxn>
              </a:cxnLst>
              <a:rect l="0" t="0" r="r" b="b"/>
              <a:pathLst>
                <a:path w="21600" h="21600"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1" name="Shape 433"/>
          <p:cNvGrpSpPr/>
          <p:nvPr/>
        </p:nvGrpSpPr>
        <p:grpSpPr>
          <a:xfrm>
            <a:off x="5910390" y="4432903"/>
            <a:ext cx="376705" cy="253167"/>
            <a:chOff x="0" y="0"/>
            <a:chExt cx="376703" cy="253166"/>
          </a:xfrm>
        </p:grpSpPr>
        <p:sp>
          <p:nvSpPr>
            <p:cNvPr id="1227" name="Shape 434"/>
            <p:cNvSpPr/>
            <p:nvPr/>
          </p:nvSpPr>
          <p:spPr>
            <a:xfrm>
              <a:off x="0" y="-1"/>
              <a:ext cx="376705" cy="253168"/>
            </a:xfrm>
            <a:custGeom>
              <a:avLst/>
              <a:gdLst/>
              <a:ahLst/>
              <a:cxnLst>
                <a:cxn ang="0">
                  <a:pos x="wd2" y="hd2"/>
                </a:cxn>
                <a:cxn ang="5400000">
                  <a:pos x="wd2" y="hd2"/>
                </a:cxn>
                <a:cxn ang="10800000">
                  <a:pos x="wd2" y="hd2"/>
                </a:cxn>
                <a:cxn ang="16200000">
                  <a:pos x="wd2" y="hd2"/>
                </a:cxn>
              </a:cxnLst>
              <a:rect l="0" t="0" r="r" b="b"/>
              <a:pathLst>
                <a:path w="21600" h="21600"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8" name="Shape 435"/>
            <p:cNvSpPr/>
            <p:nvPr/>
          </p:nvSpPr>
          <p:spPr>
            <a:xfrm>
              <a:off x="43389" y="146776"/>
              <a:ext cx="145466" cy="12702"/>
            </a:xfrm>
            <a:custGeom>
              <a:avLst/>
              <a:gdLst/>
              <a:ahLst/>
              <a:cxnLst>
                <a:cxn ang="0">
                  <a:pos x="wd2" y="hd2"/>
                </a:cxn>
                <a:cxn ang="5400000">
                  <a:pos x="wd2" y="hd2"/>
                </a:cxn>
                <a:cxn ang="10800000">
                  <a:pos x="wd2" y="hd2"/>
                </a:cxn>
                <a:cxn ang="16200000">
                  <a:pos x="wd2" y="hd2"/>
                </a:cxn>
              </a:cxnLst>
              <a:rect l="0" t="0" r="r" b="b"/>
              <a:pathLst>
                <a:path w="21600" h="21600"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29" name="Shape 436"/>
            <p:cNvSpPr/>
            <p:nvPr/>
          </p:nvSpPr>
          <p:spPr>
            <a:xfrm>
              <a:off x="43389" y="180466"/>
              <a:ext cx="102600" cy="12702"/>
            </a:xfrm>
            <a:custGeom>
              <a:avLst/>
              <a:gdLst/>
              <a:ahLst/>
              <a:cxnLst>
                <a:cxn ang="0">
                  <a:pos x="wd2" y="hd2"/>
                </a:cxn>
                <a:cxn ang="5400000">
                  <a:pos x="wd2" y="hd2"/>
                </a:cxn>
                <a:cxn ang="10800000">
                  <a:pos x="wd2" y="hd2"/>
                </a:cxn>
                <a:cxn ang="16200000">
                  <a:pos x="wd2" y="hd2"/>
                </a:cxn>
              </a:cxnLst>
              <a:rect l="0" t="0" r="r" b="b"/>
              <a:pathLst>
                <a:path w="21600" h="21600"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0" name="Shape 437"/>
            <p:cNvSpPr/>
            <p:nvPr/>
          </p:nvSpPr>
          <p:spPr>
            <a:xfrm>
              <a:off x="275128" y="153115"/>
              <a:ext cx="52064" cy="33693"/>
            </a:xfrm>
            <a:custGeom>
              <a:avLst/>
              <a:gdLst/>
              <a:ahLst/>
              <a:cxnLst>
                <a:cxn ang="0">
                  <a:pos x="wd2" y="hd2"/>
                </a:cxn>
                <a:cxn ang="5400000">
                  <a:pos x="wd2" y="hd2"/>
                </a:cxn>
                <a:cxn ang="10800000">
                  <a:pos x="wd2" y="hd2"/>
                </a:cxn>
                <a:cxn ang="16200000">
                  <a:pos x="wd2" y="hd2"/>
                </a:cxn>
              </a:cxnLst>
              <a:rect l="0" t="0" r="r" b="b"/>
              <a:pathLst>
                <a:path w="21600" h="21600"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5" name="Shape 438"/>
          <p:cNvGrpSpPr/>
          <p:nvPr/>
        </p:nvGrpSpPr>
        <p:grpSpPr>
          <a:xfrm>
            <a:off x="6479015" y="4413485"/>
            <a:ext cx="366506" cy="292500"/>
            <a:chOff x="-1" y="-1"/>
            <a:chExt cx="366505" cy="292499"/>
          </a:xfrm>
        </p:grpSpPr>
        <p:sp>
          <p:nvSpPr>
            <p:cNvPr id="1232" name="Shape 439"/>
            <p:cNvSpPr/>
            <p:nvPr/>
          </p:nvSpPr>
          <p:spPr>
            <a:xfrm>
              <a:off x="272076" y="248605"/>
              <a:ext cx="43892" cy="43894"/>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3" name="Shape 440"/>
            <p:cNvSpPr/>
            <p:nvPr/>
          </p:nvSpPr>
          <p:spPr>
            <a:xfrm>
              <a:off x="93924" y="248605"/>
              <a:ext cx="43892" cy="43894"/>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4" name="Shape 441"/>
            <p:cNvSpPr/>
            <p:nvPr/>
          </p:nvSpPr>
          <p:spPr>
            <a:xfrm>
              <a:off x="-2" y="-2"/>
              <a:ext cx="366507" cy="249111"/>
            </a:xfrm>
            <a:custGeom>
              <a:avLst/>
              <a:gdLst/>
              <a:ahLst/>
              <a:cxnLst>
                <a:cxn ang="0">
                  <a:pos x="wd2" y="hd2"/>
                </a:cxn>
                <a:cxn ang="5400000">
                  <a:pos x="wd2" y="hd2"/>
                </a:cxn>
                <a:cxn ang="10800000">
                  <a:pos x="wd2" y="hd2"/>
                </a:cxn>
                <a:cxn ang="16200000">
                  <a:pos x="wd2" y="hd2"/>
                </a:cxn>
              </a:cxnLst>
              <a:rect l="0" t="0" r="r" b="b"/>
              <a:pathLst>
                <a:path w="21600" h="21600"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38" name="Shape 442"/>
          <p:cNvGrpSpPr/>
          <p:nvPr/>
        </p:nvGrpSpPr>
        <p:grpSpPr>
          <a:xfrm>
            <a:off x="7046116" y="4408911"/>
            <a:ext cx="359358" cy="301152"/>
            <a:chOff x="-1" y="0"/>
            <a:chExt cx="359357" cy="301151"/>
          </a:xfrm>
        </p:grpSpPr>
        <p:sp>
          <p:nvSpPr>
            <p:cNvPr id="1236" name="Shape 443"/>
            <p:cNvSpPr/>
            <p:nvPr/>
          </p:nvSpPr>
          <p:spPr>
            <a:xfrm>
              <a:off x="-2" y="0"/>
              <a:ext cx="359359" cy="141391"/>
            </a:xfrm>
            <a:custGeom>
              <a:avLst/>
              <a:gdLst/>
              <a:ahLst/>
              <a:cxnLst>
                <a:cxn ang="0">
                  <a:pos x="wd2" y="hd2"/>
                </a:cxn>
                <a:cxn ang="5400000">
                  <a:pos x="wd2" y="hd2"/>
                </a:cxn>
                <a:cxn ang="10800000">
                  <a:pos x="wd2" y="hd2"/>
                </a:cxn>
                <a:cxn ang="16200000">
                  <a:pos x="wd2" y="hd2"/>
                </a:cxn>
              </a:cxnLst>
              <a:rect l="0" t="0" r="r" b="b"/>
              <a:pathLst>
                <a:path w="21600" h="21600"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37" name="Shape 444"/>
            <p:cNvSpPr/>
            <p:nvPr/>
          </p:nvSpPr>
          <p:spPr>
            <a:xfrm>
              <a:off x="-2" y="143437"/>
              <a:ext cx="359359" cy="157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42" name="Shape 445"/>
          <p:cNvGrpSpPr/>
          <p:nvPr/>
        </p:nvGrpSpPr>
        <p:grpSpPr>
          <a:xfrm>
            <a:off x="7626990" y="4377768"/>
            <a:ext cx="324665" cy="338939"/>
            <a:chOff x="-1" y="0"/>
            <a:chExt cx="324664" cy="338937"/>
          </a:xfrm>
        </p:grpSpPr>
        <p:sp>
          <p:nvSpPr>
            <p:cNvPr id="1239" name="Shape 446"/>
            <p:cNvSpPr/>
            <p:nvPr/>
          </p:nvSpPr>
          <p:spPr>
            <a:xfrm>
              <a:off x="-2" y="24495"/>
              <a:ext cx="314444" cy="314443"/>
            </a:xfrm>
            <a:custGeom>
              <a:avLst/>
              <a:gdLst/>
              <a:ahLst/>
              <a:cxnLst>
                <a:cxn ang="0">
                  <a:pos x="wd2" y="hd2"/>
                </a:cxn>
                <a:cxn ang="5400000">
                  <a:pos x="wd2" y="hd2"/>
                </a:cxn>
                <a:cxn ang="10800000">
                  <a:pos x="wd2" y="hd2"/>
                </a:cxn>
                <a:cxn ang="16200000">
                  <a:pos x="wd2" y="hd2"/>
                </a:cxn>
              </a:cxnLst>
              <a:rect l="0" t="0" r="r" b="b"/>
              <a:pathLst>
                <a:path w="21600" h="21600"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0" name="Shape 447"/>
            <p:cNvSpPr/>
            <p:nvPr/>
          </p:nvSpPr>
          <p:spPr>
            <a:xfrm>
              <a:off x="167430" y="90351"/>
              <a:ext cx="157233" cy="81158"/>
            </a:xfrm>
            <a:custGeom>
              <a:avLst/>
              <a:gdLst/>
              <a:ahLst/>
              <a:cxnLst>
                <a:cxn ang="0">
                  <a:pos x="wd2" y="hd2"/>
                </a:cxn>
                <a:cxn ang="5400000">
                  <a:pos x="wd2" y="hd2"/>
                </a:cxn>
                <a:cxn ang="10800000">
                  <a:pos x="wd2" y="hd2"/>
                </a:cxn>
                <a:cxn ang="16200000">
                  <a:pos x="wd2" y="hd2"/>
                </a:cxn>
              </a:cxnLst>
              <a:rect l="0" t="0" r="r" b="b"/>
              <a:pathLst>
                <a:path w="21600" h="21600"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1" name="Shape 448"/>
            <p:cNvSpPr/>
            <p:nvPr/>
          </p:nvSpPr>
          <p:spPr>
            <a:xfrm>
              <a:off x="167430" y="0"/>
              <a:ext cx="134765" cy="157212"/>
            </a:xfrm>
            <a:custGeom>
              <a:avLst/>
              <a:gdLst/>
              <a:ahLst/>
              <a:cxnLst>
                <a:cxn ang="0">
                  <a:pos x="wd2" y="hd2"/>
                </a:cxn>
                <a:cxn ang="5400000">
                  <a:pos x="wd2" y="hd2"/>
                </a:cxn>
                <a:cxn ang="10800000">
                  <a:pos x="wd2" y="hd2"/>
                </a:cxn>
                <a:cxn ang="16200000">
                  <a:pos x="wd2" y="hd2"/>
                </a:cxn>
              </a:cxnLst>
              <a:rect l="0" t="0" r="r" b="b"/>
              <a:pathLst>
                <a:path w="21600" h="21600"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48" name="Shape 449"/>
          <p:cNvGrpSpPr/>
          <p:nvPr/>
        </p:nvGrpSpPr>
        <p:grpSpPr>
          <a:xfrm>
            <a:off x="8163472" y="4420633"/>
            <a:ext cx="378753" cy="277702"/>
            <a:chOff x="-1" y="0"/>
            <a:chExt cx="378752" cy="277700"/>
          </a:xfrm>
        </p:grpSpPr>
        <p:sp>
          <p:nvSpPr>
            <p:cNvPr id="1243" name="Shape 450"/>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4" name="Shape 451"/>
            <p:cNvSpPr/>
            <p:nvPr/>
          </p:nvSpPr>
          <p:spPr>
            <a:xfrm>
              <a:off x="43890" y="134261"/>
              <a:ext cx="64833" cy="111274"/>
            </a:xfrm>
            <a:custGeom>
              <a:avLst/>
              <a:gdLst/>
              <a:ahLst/>
              <a:cxnLst>
                <a:cxn ang="0">
                  <a:pos x="wd2" y="hd2"/>
                </a:cxn>
                <a:cxn ang="5400000">
                  <a:pos x="wd2" y="hd2"/>
                </a:cxn>
                <a:cxn ang="10800000">
                  <a:pos x="wd2" y="hd2"/>
                </a:cxn>
                <a:cxn ang="16200000">
                  <a:pos x="wd2" y="hd2"/>
                </a:cxn>
              </a:cxnLst>
              <a:rect l="0" t="0" r="r" b="b"/>
              <a:pathLst>
                <a:path w="21600" h="21600"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5" name="Shape 452"/>
            <p:cNvSpPr/>
            <p:nvPr/>
          </p:nvSpPr>
          <p:spPr>
            <a:xfrm>
              <a:off x="270028" y="134261"/>
              <a:ext cx="64833" cy="111274"/>
            </a:xfrm>
            <a:custGeom>
              <a:avLst/>
              <a:gdLst/>
              <a:ahLst/>
              <a:cxnLst>
                <a:cxn ang="0">
                  <a:pos x="wd2" y="hd2"/>
                </a:cxn>
                <a:cxn ang="5400000">
                  <a:pos x="wd2" y="hd2"/>
                </a:cxn>
                <a:cxn ang="10800000">
                  <a:pos x="wd2" y="hd2"/>
                </a:cxn>
                <a:cxn ang="16200000">
                  <a:pos x="wd2" y="hd2"/>
                </a:cxn>
              </a:cxnLst>
              <a:rect l="0" t="0" r="r" b="b"/>
              <a:pathLst>
                <a:path w="21600" h="21600"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6" name="Shape 453"/>
            <p:cNvSpPr/>
            <p:nvPr/>
          </p:nvSpPr>
          <p:spPr>
            <a:xfrm>
              <a:off x="118941" y="11745"/>
              <a:ext cx="64813" cy="233790"/>
            </a:xfrm>
            <a:custGeom>
              <a:avLst/>
              <a:gdLst/>
              <a:ahLst/>
              <a:cxnLst>
                <a:cxn ang="0">
                  <a:pos x="wd2" y="hd2"/>
                </a:cxn>
                <a:cxn ang="5400000">
                  <a:pos x="wd2" y="hd2"/>
                </a:cxn>
                <a:cxn ang="10800000">
                  <a:pos x="wd2" y="hd2"/>
                </a:cxn>
                <a:cxn ang="16200000">
                  <a:pos x="wd2" y="hd2"/>
                </a:cxn>
              </a:cxnLst>
              <a:rect l="0" t="0" r="r" b="b"/>
              <a:pathLst>
                <a:path w="21600" h="21600"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47" name="Shape 454"/>
            <p:cNvSpPr/>
            <p:nvPr/>
          </p:nvSpPr>
          <p:spPr>
            <a:xfrm>
              <a:off x="193972" y="70955"/>
              <a:ext cx="65336" cy="174580"/>
            </a:xfrm>
            <a:custGeom>
              <a:avLst/>
              <a:gdLst/>
              <a:ahLst/>
              <a:cxnLst>
                <a:cxn ang="0">
                  <a:pos x="wd2" y="hd2"/>
                </a:cxn>
                <a:cxn ang="5400000">
                  <a:pos x="wd2" y="hd2"/>
                </a:cxn>
                <a:cxn ang="10800000">
                  <a:pos x="wd2" y="hd2"/>
                </a:cxn>
                <a:cxn ang="16200000">
                  <a:pos x="wd2" y="hd2"/>
                </a:cxn>
              </a:cxnLst>
              <a:rect l="0" t="0" r="r" b="b"/>
              <a:pathLst>
                <a:path w="21600" h="21600"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51" name="Shape 455"/>
          <p:cNvGrpSpPr/>
          <p:nvPr/>
        </p:nvGrpSpPr>
        <p:grpSpPr>
          <a:xfrm>
            <a:off x="8726998" y="4420633"/>
            <a:ext cx="378753" cy="277702"/>
            <a:chOff x="-1" y="0"/>
            <a:chExt cx="378752" cy="277700"/>
          </a:xfrm>
        </p:grpSpPr>
        <p:sp>
          <p:nvSpPr>
            <p:cNvPr id="1249" name="Shape 456"/>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0" name="Shape 457"/>
            <p:cNvSpPr/>
            <p:nvPr/>
          </p:nvSpPr>
          <p:spPr>
            <a:xfrm>
              <a:off x="26543" y="21965"/>
              <a:ext cx="325665" cy="208251"/>
            </a:xfrm>
            <a:custGeom>
              <a:avLst/>
              <a:gdLst/>
              <a:ahLst/>
              <a:cxnLst>
                <a:cxn ang="0">
                  <a:pos x="wd2" y="hd2"/>
                </a:cxn>
                <a:cxn ang="5400000">
                  <a:pos x="wd2" y="hd2"/>
                </a:cxn>
                <a:cxn ang="10800000">
                  <a:pos x="wd2" y="hd2"/>
                </a:cxn>
                <a:cxn ang="16200000">
                  <a:pos x="wd2" y="hd2"/>
                </a:cxn>
              </a:cxnLst>
              <a:rect l="0" t="0" r="r" b="b"/>
              <a:pathLst>
                <a:path w="21600" h="21600"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57" name="Shape 458"/>
          <p:cNvGrpSpPr/>
          <p:nvPr/>
        </p:nvGrpSpPr>
        <p:grpSpPr>
          <a:xfrm>
            <a:off x="9303797" y="4392566"/>
            <a:ext cx="352211" cy="333839"/>
            <a:chOff x="0" y="-1"/>
            <a:chExt cx="352209" cy="333838"/>
          </a:xfrm>
        </p:grpSpPr>
        <p:sp>
          <p:nvSpPr>
            <p:cNvPr id="1252" name="Shape 459"/>
            <p:cNvSpPr/>
            <p:nvPr/>
          </p:nvSpPr>
          <p:spPr>
            <a:xfrm>
              <a:off x="-1" y="31642"/>
              <a:ext cx="352211" cy="223591"/>
            </a:xfrm>
            <a:custGeom>
              <a:avLst/>
              <a:gdLst/>
              <a:ahLst/>
              <a:cxnLst>
                <a:cxn ang="0">
                  <a:pos x="wd2" y="hd2"/>
                </a:cxn>
                <a:cxn ang="5400000">
                  <a:pos x="wd2" y="hd2"/>
                </a:cxn>
                <a:cxn ang="10800000">
                  <a:pos x="wd2" y="hd2"/>
                </a:cxn>
                <a:cxn ang="16200000">
                  <a:pos x="wd2" y="hd2"/>
                </a:cxn>
              </a:cxnLst>
              <a:rect l="0" t="0" r="r" b="b"/>
              <a:pathLst>
                <a:path w="21600" h="21600"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3" name="Shape 460"/>
            <p:cNvSpPr/>
            <p:nvPr/>
          </p:nvSpPr>
          <p:spPr>
            <a:xfrm>
              <a:off x="165904" y="-2"/>
              <a:ext cx="20422" cy="2144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4" name="Shape 461"/>
            <p:cNvSpPr/>
            <p:nvPr/>
          </p:nvSpPr>
          <p:spPr>
            <a:xfrm>
              <a:off x="55134" y="265430"/>
              <a:ext cx="51040" cy="68408"/>
            </a:xfrm>
            <a:custGeom>
              <a:avLst/>
              <a:gdLst/>
              <a:ahLst/>
              <a:cxnLst>
                <a:cxn ang="0">
                  <a:pos x="wd2" y="hd2"/>
                </a:cxn>
                <a:cxn ang="5400000">
                  <a:pos x="wd2" y="hd2"/>
                </a:cxn>
                <a:cxn ang="10800000">
                  <a:pos x="wd2" y="hd2"/>
                </a:cxn>
                <a:cxn ang="16200000">
                  <a:pos x="wd2" y="hd2"/>
                </a:cxn>
              </a:cxnLst>
              <a:rect l="0" t="0" r="r" b="b"/>
              <a:pathLst>
                <a:path w="21600" h="21600"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5" name="Shape 462"/>
            <p:cNvSpPr/>
            <p:nvPr/>
          </p:nvSpPr>
          <p:spPr>
            <a:xfrm>
              <a:off x="246035" y="265430"/>
              <a:ext cx="51040" cy="684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56" name="Shape 463"/>
            <p:cNvSpPr/>
            <p:nvPr/>
          </p:nvSpPr>
          <p:spPr>
            <a:xfrm>
              <a:off x="20419" y="52061"/>
              <a:ext cx="311371" cy="182752"/>
            </a:xfrm>
            <a:custGeom>
              <a:avLst/>
              <a:gdLst/>
              <a:ahLst/>
              <a:cxnLst>
                <a:cxn ang="0">
                  <a:pos x="wd2" y="hd2"/>
                </a:cxn>
                <a:cxn ang="5400000">
                  <a:pos x="wd2" y="hd2"/>
                </a:cxn>
                <a:cxn ang="10800000">
                  <a:pos x="wd2" y="hd2"/>
                </a:cxn>
                <a:cxn ang="16200000">
                  <a:pos x="wd2" y="hd2"/>
                </a:cxn>
              </a:cxnLst>
              <a:rect l="0" t="0" r="r" b="b"/>
              <a:pathLst>
                <a:path w="21600" h="21600"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58" name="Shape 464"/>
          <p:cNvSpPr/>
          <p:nvPr/>
        </p:nvSpPr>
        <p:spPr>
          <a:xfrm>
            <a:off x="9847619" y="4363592"/>
            <a:ext cx="392023" cy="392023"/>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61" name="Shape 465"/>
          <p:cNvGrpSpPr/>
          <p:nvPr/>
        </p:nvGrpSpPr>
        <p:grpSpPr>
          <a:xfrm>
            <a:off x="10435951" y="4388491"/>
            <a:ext cx="342012" cy="341991"/>
            <a:chOff x="0" y="0"/>
            <a:chExt cx="342010" cy="341989"/>
          </a:xfrm>
        </p:grpSpPr>
        <p:sp>
          <p:nvSpPr>
            <p:cNvPr id="1259" name="Shape 466"/>
            <p:cNvSpPr/>
            <p:nvPr/>
          </p:nvSpPr>
          <p:spPr>
            <a:xfrm>
              <a:off x="128639" y="128619"/>
              <a:ext cx="177130" cy="177130"/>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0" name="Shape 467"/>
            <p:cNvSpPr/>
            <p:nvPr/>
          </p:nvSpPr>
          <p:spPr>
            <a:xfrm>
              <a:off x="-1" y="0"/>
              <a:ext cx="342011" cy="341990"/>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66" name="Shape 468"/>
          <p:cNvGrpSpPr/>
          <p:nvPr/>
        </p:nvGrpSpPr>
        <p:grpSpPr>
          <a:xfrm>
            <a:off x="5349915" y="4937721"/>
            <a:ext cx="370582" cy="370583"/>
            <a:chOff x="0" y="0"/>
            <a:chExt cx="370580" cy="370581"/>
          </a:xfrm>
        </p:grpSpPr>
        <p:sp>
          <p:nvSpPr>
            <p:cNvPr id="1262" name="Shape 469"/>
            <p:cNvSpPr/>
            <p:nvPr/>
          </p:nvSpPr>
          <p:spPr>
            <a:xfrm>
              <a:off x="-1" y="-1"/>
              <a:ext cx="370582" cy="370583"/>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3" name="Shape 470"/>
            <p:cNvSpPr/>
            <p:nvPr/>
          </p:nvSpPr>
          <p:spPr>
            <a:xfrm>
              <a:off x="22467" y="286875"/>
              <a:ext cx="61260" cy="61260"/>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4" name="Shape 471"/>
            <p:cNvSpPr/>
            <p:nvPr/>
          </p:nvSpPr>
          <p:spPr>
            <a:xfrm>
              <a:off x="69931" y="322593"/>
              <a:ext cx="39315" cy="39315"/>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5" name="Shape 472"/>
            <p:cNvSpPr/>
            <p:nvPr/>
          </p:nvSpPr>
          <p:spPr>
            <a:xfrm>
              <a:off x="8694" y="261356"/>
              <a:ext cx="39294" cy="39294"/>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67" name="Shape 473"/>
          <p:cNvSpPr/>
          <p:nvPr/>
        </p:nvSpPr>
        <p:spPr>
          <a:xfrm>
            <a:off x="5898181" y="5009843"/>
            <a:ext cx="401199" cy="226622"/>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71" name="Shape 474"/>
          <p:cNvGrpSpPr/>
          <p:nvPr/>
        </p:nvGrpSpPr>
        <p:grpSpPr>
          <a:xfrm>
            <a:off x="6527502" y="4910154"/>
            <a:ext cx="269530" cy="425716"/>
            <a:chOff x="0" y="0"/>
            <a:chExt cx="269528" cy="425715"/>
          </a:xfrm>
        </p:grpSpPr>
        <p:sp>
          <p:nvSpPr>
            <p:cNvPr id="1268" name="Shape 475"/>
            <p:cNvSpPr/>
            <p:nvPr/>
          </p:nvSpPr>
          <p:spPr>
            <a:xfrm>
              <a:off x="173554" y="183752"/>
              <a:ext cx="95975" cy="95976"/>
            </a:xfrm>
            <a:custGeom>
              <a:avLst/>
              <a:gdLst/>
              <a:ahLst/>
              <a:cxnLst>
                <a:cxn ang="0">
                  <a:pos x="wd2" y="hd2"/>
                </a:cxn>
                <a:cxn ang="5400000">
                  <a:pos x="wd2" y="hd2"/>
                </a:cxn>
                <a:cxn ang="10800000">
                  <a:pos x="wd2" y="hd2"/>
                </a:cxn>
                <a:cxn ang="16200000">
                  <a:pos x="wd2" y="hd2"/>
                </a:cxn>
              </a:cxnLst>
              <a:rect l="0" t="0" r="r" b="b"/>
              <a:pathLst>
                <a:path w="21600" h="21600"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69" name="Shape 476"/>
            <p:cNvSpPr/>
            <p:nvPr/>
          </p:nvSpPr>
          <p:spPr>
            <a:xfrm>
              <a:off x="-1" y="211843"/>
              <a:ext cx="131192" cy="131170"/>
            </a:xfrm>
            <a:custGeom>
              <a:avLst/>
              <a:gdLst/>
              <a:ahLst/>
              <a:cxnLst>
                <a:cxn ang="0">
                  <a:pos x="wd2" y="hd2"/>
                </a:cxn>
                <a:cxn ang="5400000">
                  <a:pos x="wd2" y="hd2"/>
                </a:cxn>
                <a:cxn ang="10800000">
                  <a:pos x="wd2" y="hd2"/>
                </a:cxn>
                <a:cxn ang="16200000">
                  <a:pos x="wd2" y="hd2"/>
                </a:cxn>
              </a:cxnLst>
              <a:rect l="0" t="0" r="r" b="b"/>
              <a:pathLst>
                <a:path w="21600" h="21600"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0" name="Shape 477"/>
            <p:cNvSpPr/>
            <p:nvPr/>
          </p:nvSpPr>
          <p:spPr>
            <a:xfrm>
              <a:off x="51560" y="0"/>
              <a:ext cx="200601" cy="425716"/>
            </a:xfrm>
            <a:custGeom>
              <a:avLst/>
              <a:gdLst/>
              <a:ahLst/>
              <a:cxnLst>
                <a:cxn ang="0">
                  <a:pos x="wd2" y="hd2"/>
                </a:cxn>
                <a:cxn ang="5400000">
                  <a:pos x="wd2" y="hd2"/>
                </a:cxn>
                <a:cxn ang="10800000">
                  <a:pos x="wd2" y="hd2"/>
                </a:cxn>
                <a:cxn ang="16200000">
                  <a:pos x="wd2" y="hd2"/>
                </a:cxn>
              </a:cxnLst>
              <a:rect l="0" t="0" r="r" b="b"/>
              <a:pathLst>
                <a:path w="21600" h="21600"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75" name="Shape 478"/>
          <p:cNvGrpSpPr/>
          <p:nvPr/>
        </p:nvGrpSpPr>
        <p:grpSpPr>
          <a:xfrm>
            <a:off x="7067038" y="4915777"/>
            <a:ext cx="318018" cy="414473"/>
            <a:chOff x="0" y="0"/>
            <a:chExt cx="318016" cy="414472"/>
          </a:xfrm>
        </p:grpSpPr>
        <p:sp>
          <p:nvSpPr>
            <p:cNvPr id="1272" name="Shape 479"/>
            <p:cNvSpPr/>
            <p:nvPr/>
          </p:nvSpPr>
          <p:spPr>
            <a:xfrm>
              <a:off x="184798" y="0"/>
              <a:ext cx="105651" cy="105150"/>
            </a:xfrm>
            <a:custGeom>
              <a:avLst/>
              <a:gdLst/>
              <a:ahLst/>
              <a:cxnLst>
                <a:cxn ang="0">
                  <a:pos x="wd2" y="hd2"/>
                </a:cxn>
                <a:cxn ang="5400000">
                  <a:pos x="wd2" y="hd2"/>
                </a:cxn>
                <a:cxn ang="10800000">
                  <a:pos x="wd2" y="hd2"/>
                </a:cxn>
                <a:cxn ang="16200000">
                  <a:pos x="wd2" y="hd2"/>
                </a:cxn>
              </a:cxnLst>
              <a:rect l="0" t="0" r="r" b="b"/>
              <a:pathLst>
                <a:path w="21600" h="21600"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3" name="Shape 480"/>
            <p:cNvSpPr/>
            <p:nvPr/>
          </p:nvSpPr>
          <p:spPr>
            <a:xfrm>
              <a:off x="9195" y="16846"/>
              <a:ext cx="308821" cy="397627"/>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74" name="Shape 481"/>
            <p:cNvSpPr/>
            <p:nvPr/>
          </p:nvSpPr>
          <p:spPr>
            <a:xfrm>
              <a:off x="-1" y="51561"/>
              <a:ext cx="143439" cy="14341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76" name="Shape 482"/>
          <p:cNvSpPr/>
          <p:nvPr/>
        </p:nvSpPr>
        <p:spPr>
          <a:xfrm>
            <a:off x="8182995" y="4953182"/>
            <a:ext cx="339961" cy="339941"/>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77" name="Shape 483"/>
          <p:cNvSpPr/>
          <p:nvPr/>
        </p:nvSpPr>
        <p:spPr>
          <a:xfrm>
            <a:off x="7619447" y="4974606"/>
            <a:ext cx="339961" cy="297096"/>
          </a:xfrm>
          <a:custGeom>
            <a:avLst/>
            <a:gdLst/>
            <a:ahLst/>
            <a:cxnLst>
              <a:cxn ang="0">
                <a:pos x="wd2" y="hd2"/>
              </a:cxn>
              <a:cxn ang="5400000">
                <a:pos x="wd2" y="hd2"/>
              </a:cxn>
              <a:cxn ang="10800000">
                <a:pos x="wd2" y="hd2"/>
              </a:cxn>
              <a:cxn ang="16200000">
                <a:pos x="wd2" y="hd2"/>
              </a:cxn>
            </a:cxnLst>
            <a:rect l="0" t="0" r="r" b="b"/>
            <a:pathLst>
              <a:path w="21600" h="21600"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278" name="Shape 484"/>
          <p:cNvSpPr/>
          <p:nvPr/>
        </p:nvSpPr>
        <p:spPr>
          <a:xfrm>
            <a:off x="8745018" y="4951636"/>
            <a:ext cx="343013" cy="343034"/>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82" name="Shape 485"/>
          <p:cNvGrpSpPr/>
          <p:nvPr/>
        </p:nvGrpSpPr>
        <p:grpSpPr>
          <a:xfrm>
            <a:off x="9283379" y="4956616"/>
            <a:ext cx="393048" cy="332795"/>
            <a:chOff x="0" y="0"/>
            <a:chExt cx="393047" cy="332793"/>
          </a:xfrm>
        </p:grpSpPr>
        <p:sp>
          <p:nvSpPr>
            <p:cNvPr id="1279" name="Shape 486"/>
            <p:cNvSpPr/>
            <p:nvPr/>
          </p:nvSpPr>
          <p:spPr>
            <a:xfrm>
              <a:off x="322090" y="288902"/>
              <a:ext cx="55136" cy="4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0" name="Shape 487"/>
            <p:cNvSpPr/>
            <p:nvPr/>
          </p:nvSpPr>
          <p:spPr>
            <a:xfrm>
              <a:off x="15821" y="288902"/>
              <a:ext cx="55136" cy="4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1" name="Shape 488"/>
            <p:cNvSpPr/>
            <p:nvPr/>
          </p:nvSpPr>
          <p:spPr>
            <a:xfrm>
              <a:off x="-1" y="-1"/>
              <a:ext cx="393049" cy="279207"/>
            </a:xfrm>
            <a:custGeom>
              <a:avLst/>
              <a:gdLst/>
              <a:ahLst/>
              <a:cxnLst>
                <a:cxn ang="0">
                  <a:pos x="wd2" y="hd2"/>
                </a:cxn>
                <a:cxn ang="5400000">
                  <a:pos x="wd2" y="hd2"/>
                </a:cxn>
                <a:cxn ang="10800000">
                  <a:pos x="wd2" y="hd2"/>
                </a:cxn>
                <a:cxn ang="16200000">
                  <a:pos x="wd2" y="hd2"/>
                </a:cxn>
              </a:cxnLst>
              <a:rect l="0" t="0" r="r" b="b"/>
              <a:pathLst>
                <a:path w="21600" h="21600"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83" name="Shape 489"/>
          <p:cNvSpPr/>
          <p:nvPr/>
        </p:nvSpPr>
        <p:spPr>
          <a:xfrm>
            <a:off x="9867014" y="4946536"/>
            <a:ext cx="353212" cy="353233"/>
          </a:xfrm>
          <a:custGeom>
            <a:avLst/>
            <a:gdLst/>
            <a:ahLst/>
            <a:cxnLst>
              <a:cxn ang="0">
                <a:pos x="wd2" y="hd2"/>
              </a:cxn>
              <a:cxn ang="5400000">
                <a:pos x="wd2" y="hd2"/>
              </a:cxn>
              <a:cxn ang="10800000">
                <a:pos x="wd2" y="hd2"/>
              </a:cxn>
              <a:cxn ang="16200000">
                <a:pos x="wd2" y="hd2"/>
              </a:cxn>
            </a:cxnLst>
            <a:rect l="0" t="0" r="r" b="b"/>
            <a:pathLst>
              <a:path w="21600" h="21600"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87" name="Shape 490"/>
          <p:cNvGrpSpPr/>
          <p:nvPr/>
        </p:nvGrpSpPr>
        <p:grpSpPr>
          <a:xfrm>
            <a:off x="10425751" y="4929550"/>
            <a:ext cx="362410" cy="386926"/>
            <a:chOff x="0" y="-1"/>
            <a:chExt cx="362409" cy="386925"/>
          </a:xfrm>
        </p:grpSpPr>
        <p:sp>
          <p:nvSpPr>
            <p:cNvPr id="1284" name="Shape 491"/>
            <p:cNvSpPr/>
            <p:nvPr/>
          </p:nvSpPr>
          <p:spPr>
            <a:xfrm>
              <a:off x="-1" y="313416"/>
              <a:ext cx="362410" cy="32669"/>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5" name="Shape 492"/>
            <p:cNvSpPr/>
            <p:nvPr/>
          </p:nvSpPr>
          <p:spPr>
            <a:xfrm>
              <a:off x="-1" y="354255"/>
              <a:ext cx="362410" cy="32670"/>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86" name="Shape 493"/>
            <p:cNvSpPr/>
            <p:nvPr/>
          </p:nvSpPr>
          <p:spPr>
            <a:xfrm>
              <a:off x="35217" y="-2"/>
              <a:ext cx="292498" cy="315468"/>
            </a:xfrm>
            <a:custGeom>
              <a:avLst/>
              <a:gdLst/>
              <a:ahLst/>
              <a:cxnLst>
                <a:cxn ang="0">
                  <a:pos x="wd2" y="hd2"/>
                </a:cxn>
                <a:cxn ang="5400000">
                  <a:pos x="wd2" y="hd2"/>
                </a:cxn>
                <a:cxn ang="10800000">
                  <a:pos x="wd2" y="hd2"/>
                </a:cxn>
                <a:cxn ang="16200000">
                  <a:pos x="wd2" y="hd2"/>
                </a:cxn>
              </a:cxnLst>
              <a:rect l="0" t="0" r="r" b="b"/>
              <a:pathLst>
                <a:path w="21600" h="21600"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288" name="Shape 494"/>
          <p:cNvSpPr/>
          <p:nvPr/>
        </p:nvSpPr>
        <p:spPr>
          <a:xfrm>
            <a:off x="5302467" y="5549398"/>
            <a:ext cx="465529" cy="274608"/>
          </a:xfrm>
          <a:custGeom>
            <a:avLst/>
            <a:gdLst/>
            <a:ahLst/>
            <a:cxnLst>
              <a:cxn ang="0">
                <a:pos x="wd2" y="hd2"/>
              </a:cxn>
              <a:cxn ang="5400000">
                <a:pos x="wd2" y="hd2"/>
              </a:cxn>
              <a:cxn ang="10800000">
                <a:pos x="wd2" y="hd2"/>
              </a:cxn>
              <a:cxn ang="16200000">
                <a:pos x="wd2" y="hd2"/>
              </a:cxn>
            </a:cxnLst>
            <a:rect l="0" t="0" r="r" b="b"/>
            <a:pathLst>
              <a:path w="21600" h="21600"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294" name="Shape 495"/>
          <p:cNvGrpSpPr/>
          <p:nvPr/>
        </p:nvGrpSpPr>
        <p:grpSpPr>
          <a:xfrm>
            <a:off x="5912939" y="5503797"/>
            <a:ext cx="371606" cy="365483"/>
            <a:chOff x="0" y="-1"/>
            <a:chExt cx="371605" cy="365482"/>
          </a:xfrm>
        </p:grpSpPr>
        <p:sp>
          <p:nvSpPr>
            <p:cNvPr id="1289" name="Shape 496"/>
            <p:cNvSpPr/>
            <p:nvPr/>
          </p:nvSpPr>
          <p:spPr>
            <a:xfrm>
              <a:off x="0" y="135264"/>
              <a:ext cx="313420" cy="185804"/>
            </a:xfrm>
            <a:custGeom>
              <a:avLst/>
              <a:gdLst/>
              <a:ahLst/>
              <a:cxnLst>
                <a:cxn ang="0">
                  <a:pos x="wd2" y="hd2"/>
                </a:cxn>
                <a:cxn ang="5400000">
                  <a:pos x="wd2" y="hd2"/>
                </a:cxn>
                <a:cxn ang="10800000">
                  <a:pos x="wd2" y="hd2"/>
                </a:cxn>
                <a:cxn ang="16200000">
                  <a:pos x="wd2" y="hd2"/>
                </a:cxn>
              </a:cxnLst>
              <a:rect l="0" t="0" r="r" b="b"/>
              <a:pathLst>
                <a:path w="21600" h="21600"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0" name="Shape 497"/>
            <p:cNvSpPr/>
            <p:nvPr/>
          </p:nvSpPr>
          <p:spPr>
            <a:xfrm>
              <a:off x="-1" y="332812"/>
              <a:ext cx="371606" cy="32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1" name="Shape 498"/>
            <p:cNvSpPr/>
            <p:nvPr/>
          </p:nvSpPr>
          <p:spPr>
            <a:xfrm>
              <a:off x="173554" y="-2"/>
              <a:ext cx="26024" cy="108224"/>
            </a:xfrm>
            <a:custGeom>
              <a:avLst/>
              <a:gdLst/>
              <a:ahLst/>
              <a:cxnLst>
                <a:cxn ang="0">
                  <a:pos x="wd2" y="hd2"/>
                </a:cxn>
                <a:cxn ang="5400000">
                  <a:pos x="wd2" y="hd2"/>
                </a:cxn>
                <a:cxn ang="10800000">
                  <a:pos x="wd2" y="hd2"/>
                </a:cxn>
                <a:cxn ang="16200000">
                  <a:pos x="wd2" y="hd2"/>
                </a:cxn>
              </a:cxnLst>
              <a:rect l="0" t="0" r="r" b="b"/>
              <a:pathLst>
                <a:path w="21600" h="21600"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2" name="Shape 499"/>
            <p:cNvSpPr/>
            <p:nvPr/>
          </p:nvSpPr>
          <p:spPr>
            <a:xfrm>
              <a:off x="136791" y="-2"/>
              <a:ext cx="26043" cy="108224"/>
            </a:xfrm>
            <a:custGeom>
              <a:avLst/>
              <a:gdLst/>
              <a:ahLst/>
              <a:cxnLst>
                <a:cxn ang="0">
                  <a:pos x="wd2" y="hd2"/>
                </a:cxn>
                <a:cxn ang="5400000">
                  <a:pos x="wd2" y="hd2"/>
                </a:cxn>
                <a:cxn ang="10800000">
                  <a:pos x="wd2" y="hd2"/>
                </a:cxn>
                <a:cxn ang="16200000">
                  <a:pos x="wd2" y="hd2"/>
                </a:cxn>
              </a:cxnLst>
              <a:rect l="0" t="0" r="r" b="b"/>
              <a:pathLst>
                <a:path w="21600" h="21600"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3" name="Shape 500"/>
            <p:cNvSpPr/>
            <p:nvPr/>
          </p:nvSpPr>
          <p:spPr>
            <a:xfrm>
              <a:off x="210297" y="-2"/>
              <a:ext cx="25521" cy="108224"/>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298" name="Shape 501"/>
          <p:cNvGrpSpPr/>
          <p:nvPr/>
        </p:nvGrpSpPr>
        <p:grpSpPr>
          <a:xfrm>
            <a:off x="6509635" y="5492052"/>
            <a:ext cx="305248" cy="388974"/>
            <a:chOff x="0" y="-1"/>
            <a:chExt cx="305246" cy="388972"/>
          </a:xfrm>
        </p:grpSpPr>
        <p:sp>
          <p:nvSpPr>
            <p:cNvPr id="1295" name="Shape 502"/>
            <p:cNvSpPr/>
            <p:nvPr/>
          </p:nvSpPr>
          <p:spPr>
            <a:xfrm>
              <a:off x="-1" y="-2"/>
              <a:ext cx="305248" cy="388974"/>
            </a:xfrm>
            <a:custGeom>
              <a:avLst/>
              <a:gdLst/>
              <a:ahLst/>
              <a:cxnLst>
                <a:cxn ang="0">
                  <a:pos x="wd2" y="hd2"/>
                </a:cxn>
                <a:cxn ang="5400000">
                  <a:pos x="wd2" y="hd2"/>
                </a:cxn>
                <a:cxn ang="10800000">
                  <a:pos x="wd2" y="hd2"/>
                </a:cxn>
                <a:cxn ang="16200000">
                  <a:pos x="wd2" y="hd2"/>
                </a:cxn>
              </a:cxnLst>
              <a:rect l="0" t="0" r="r" b="b"/>
              <a:pathLst>
                <a:path w="21600" h="21600"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6" name="Shape 503"/>
            <p:cNvSpPr/>
            <p:nvPr/>
          </p:nvSpPr>
          <p:spPr>
            <a:xfrm>
              <a:off x="16343" y="210818"/>
              <a:ext cx="94951" cy="178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297" name="Shape 504"/>
            <p:cNvSpPr/>
            <p:nvPr/>
          </p:nvSpPr>
          <p:spPr>
            <a:xfrm>
              <a:off x="193972" y="210818"/>
              <a:ext cx="94951" cy="178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02" name="Shape 505"/>
          <p:cNvGrpSpPr/>
          <p:nvPr/>
        </p:nvGrpSpPr>
        <p:grpSpPr>
          <a:xfrm>
            <a:off x="7050716" y="5506870"/>
            <a:ext cx="350162" cy="359859"/>
            <a:chOff x="0" y="0"/>
            <a:chExt cx="350161" cy="359857"/>
          </a:xfrm>
        </p:grpSpPr>
        <p:sp>
          <p:nvSpPr>
            <p:cNvPr id="1299" name="Shape 506"/>
            <p:cNvSpPr/>
            <p:nvPr/>
          </p:nvSpPr>
          <p:spPr>
            <a:xfrm>
              <a:off x="179677" y="183252"/>
              <a:ext cx="169460" cy="176607"/>
            </a:xfrm>
            <a:custGeom>
              <a:avLst/>
              <a:gdLst/>
              <a:ahLst/>
              <a:cxnLst>
                <a:cxn ang="0">
                  <a:pos x="wd2" y="hd2"/>
                </a:cxn>
                <a:cxn ang="5400000">
                  <a:pos x="wd2" y="hd2"/>
                </a:cxn>
                <a:cxn ang="10800000">
                  <a:pos x="wd2" y="hd2"/>
                </a:cxn>
                <a:cxn ang="16200000">
                  <a:pos x="wd2" y="hd2"/>
                </a:cxn>
              </a:cxnLst>
              <a:rect l="0" t="0" r="r" b="b"/>
              <a:pathLst>
                <a:path w="21600" h="21600"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0" name="Shape 507"/>
            <p:cNvSpPr/>
            <p:nvPr/>
          </p:nvSpPr>
          <p:spPr>
            <a:xfrm>
              <a:off x="1024" y="0"/>
              <a:ext cx="170484" cy="174058"/>
            </a:xfrm>
            <a:custGeom>
              <a:avLst/>
              <a:gdLst/>
              <a:ahLst/>
              <a:cxnLst>
                <a:cxn ang="0">
                  <a:pos x="wd2" y="hd2"/>
                </a:cxn>
                <a:cxn ang="5400000">
                  <a:pos x="wd2" y="hd2"/>
                </a:cxn>
                <a:cxn ang="10800000">
                  <a:pos x="wd2" y="hd2"/>
                </a:cxn>
                <a:cxn ang="16200000">
                  <a:pos x="wd2" y="hd2"/>
                </a:cxn>
              </a:cxnLst>
              <a:rect l="0" t="0" r="r" b="b"/>
              <a:pathLst>
                <a:path w="21600" h="21600"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1" name="Shape 508"/>
            <p:cNvSpPr/>
            <p:nvPr/>
          </p:nvSpPr>
          <p:spPr>
            <a:xfrm>
              <a:off x="-1" y="4598"/>
              <a:ext cx="350163" cy="350161"/>
            </a:xfrm>
            <a:custGeom>
              <a:avLst/>
              <a:gdLst/>
              <a:ahLst/>
              <a:cxnLst>
                <a:cxn ang="0">
                  <a:pos x="wd2" y="hd2"/>
                </a:cxn>
                <a:cxn ang="5400000">
                  <a:pos x="wd2" y="hd2"/>
                </a:cxn>
                <a:cxn ang="10800000">
                  <a:pos x="wd2" y="hd2"/>
                </a:cxn>
                <a:cxn ang="16200000">
                  <a:pos x="wd2" y="hd2"/>
                </a:cxn>
              </a:cxnLst>
              <a:rect l="0" t="0" r="r" b="b"/>
              <a:pathLst>
                <a:path w="21600" h="21600"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08" name="Shape 509"/>
          <p:cNvGrpSpPr/>
          <p:nvPr/>
        </p:nvGrpSpPr>
        <p:grpSpPr>
          <a:xfrm>
            <a:off x="7580048" y="5514521"/>
            <a:ext cx="418547" cy="344038"/>
            <a:chOff x="0" y="0"/>
            <a:chExt cx="418545" cy="344036"/>
          </a:xfrm>
        </p:grpSpPr>
        <p:sp>
          <p:nvSpPr>
            <p:cNvPr id="1303" name="Shape 510"/>
            <p:cNvSpPr/>
            <p:nvPr/>
          </p:nvSpPr>
          <p:spPr>
            <a:xfrm>
              <a:off x="0" y="253182"/>
              <a:ext cx="418546" cy="90855"/>
            </a:xfrm>
            <a:custGeom>
              <a:avLst/>
              <a:gdLst/>
              <a:ahLst/>
              <a:cxnLst>
                <a:cxn ang="0">
                  <a:pos x="wd2" y="hd2"/>
                </a:cxn>
                <a:cxn ang="5400000">
                  <a:pos x="wd2" y="hd2"/>
                </a:cxn>
                <a:cxn ang="10800000">
                  <a:pos x="wd2" y="hd2"/>
                </a:cxn>
                <a:cxn ang="16200000">
                  <a:pos x="wd2" y="hd2"/>
                </a:cxn>
              </a:cxnLst>
              <a:rect l="0" t="0" r="r" b="b"/>
              <a:pathLst>
                <a:path w="21600" h="21600"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4" name="Shape 511"/>
            <p:cNvSpPr/>
            <p:nvPr/>
          </p:nvSpPr>
          <p:spPr>
            <a:xfrm>
              <a:off x="36743" y="124041"/>
              <a:ext cx="345060" cy="117397"/>
            </a:xfrm>
            <a:custGeom>
              <a:avLst/>
              <a:gdLst/>
              <a:ahLst/>
              <a:cxnLst>
                <a:cxn ang="0">
                  <a:pos x="wd2" y="hd2"/>
                </a:cxn>
                <a:cxn ang="5400000">
                  <a:pos x="wd2" y="hd2"/>
                </a:cxn>
                <a:cxn ang="10800000">
                  <a:pos x="wd2" y="hd2"/>
                </a:cxn>
                <a:cxn ang="16200000">
                  <a:pos x="wd2" y="hd2"/>
                </a:cxn>
              </a:cxnLst>
              <a:rect l="0" t="0" r="r" b="b"/>
              <a:pathLst>
                <a:path w="21600" h="21600"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5" name="Shape 512"/>
            <p:cNvSpPr/>
            <p:nvPr/>
          </p:nvSpPr>
          <p:spPr>
            <a:xfrm>
              <a:off x="196502" y="0"/>
              <a:ext cx="25542" cy="108222"/>
            </a:xfrm>
            <a:custGeom>
              <a:avLst/>
              <a:gdLst/>
              <a:ahLst/>
              <a:cxnLst>
                <a:cxn ang="0">
                  <a:pos x="wd2" y="hd2"/>
                </a:cxn>
                <a:cxn ang="5400000">
                  <a:pos x="wd2" y="hd2"/>
                </a:cxn>
                <a:cxn ang="10800000">
                  <a:pos x="wd2" y="hd2"/>
                </a:cxn>
                <a:cxn ang="16200000">
                  <a:pos x="wd2" y="hd2"/>
                </a:cxn>
              </a:cxnLst>
              <a:rect l="0" t="0" r="r" b="b"/>
              <a:pathLst>
                <a:path w="21600" h="21600"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6" name="Shape 513"/>
            <p:cNvSpPr/>
            <p:nvPr/>
          </p:nvSpPr>
          <p:spPr>
            <a:xfrm>
              <a:off x="159760" y="0"/>
              <a:ext cx="26043" cy="108222"/>
            </a:xfrm>
            <a:custGeom>
              <a:avLst/>
              <a:gdLst/>
              <a:ahLst/>
              <a:cxnLst>
                <a:cxn ang="0">
                  <a:pos x="wd2" y="hd2"/>
                </a:cxn>
                <a:cxn ang="5400000">
                  <a:pos x="wd2" y="hd2"/>
                </a:cxn>
                <a:cxn ang="10800000">
                  <a:pos x="wd2" y="hd2"/>
                </a:cxn>
                <a:cxn ang="16200000">
                  <a:pos x="wd2" y="hd2"/>
                </a:cxn>
              </a:cxnLst>
              <a:rect l="0" t="0" r="r" b="b"/>
              <a:pathLst>
                <a:path w="21600" h="21600"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07" name="Shape 514"/>
            <p:cNvSpPr/>
            <p:nvPr/>
          </p:nvSpPr>
          <p:spPr>
            <a:xfrm>
              <a:off x="232743" y="0"/>
              <a:ext cx="26043" cy="108222"/>
            </a:xfrm>
            <a:custGeom>
              <a:avLst/>
              <a:gdLst/>
              <a:ahLst/>
              <a:cxnLst>
                <a:cxn ang="0">
                  <a:pos x="wd2" y="hd2"/>
                </a:cxn>
                <a:cxn ang="5400000">
                  <a:pos x="wd2" y="hd2"/>
                </a:cxn>
                <a:cxn ang="10800000">
                  <a:pos x="wd2" y="hd2"/>
                </a:cxn>
                <a:cxn ang="16200000">
                  <a:pos x="wd2" y="hd2"/>
                </a:cxn>
              </a:cxnLst>
              <a:rect l="0" t="0" r="r" b="b"/>
              <a:pathLst>
                <a:path w="21600" h="21600"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14" name="Shape 515"/>
          <p:cNvGrpSpPr/>
          <p:nvPr/>
        </p:nvGrpSpPr>
        <p:grpSpPr>
          <a:xfrm>
            <a:off x="8686682" y="5477778"/>
            <a:ext cx="459386" cy="417543"/>
            <a:chOff x="0" y="0"/>
            <a:chExt cx="459385" cy="417541"/>
          </a:xfrm>
        </p:grpSpPr>
        <p:sp>
          <p:nvSpPr>
            <p:cNvPr id="1309" name="Shape 516"/>
            <p:cNvSpPr/>
            <p:nvPr/>
          </p:nvSpPr>
          <p:spPr>
            <a:xfrm>
              <a:off x="234289" y="229190"/>
              <a:ext cx="178133" cy="1883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0" name="Shape 517"/>
            <p:cNvSpPr/>
            <p:nvPr/>
          </p:nvSpPr>
          <p:spPr>
            <a:xfrm>
              <a:off x="46440" y="228667"/>
              <a:ext cx="177631" cy="188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1" name="Shape 518"/>
            <p:cNvSpPr/>
            <p:nvPr/>
          </p:nvSpPr>
          <p:spPr>
            <a:xfrm>
              <a:off x="57664" y="0"/>
              <a:ext cx="344057" cy="197528"/>
            </a:xfrm>
            <a:custGeom>
              <a:avLst/>
              <a:gdLst/>
              <a:ahLst/>
              <a:cxnLst>
                <a:cxn ang="0">
                  <a:pos x="wd2" y="hd2"/>
                </a:cxn>
                <a:cxn ang="5400000">
                  <a:pos x="wd2" y="hd2"/>
                </a:cxn>
                <a:cxn ang="10800000">
                  <a:pos x="wd2" y="hd2"/>
                </a:cxn>
                <a:cxn ang="16200000">
                  <a:pos x="wd2" y="hd2"/>
                </a:cxn>
              </a:cxnLst>
              <a:rect l="0" t="0" r="r" b="b"/>
              <a:pathLst>
                <a:path w="21600" h="21600"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2" name="Shape 519"/>
            <p:cNvSpPr/>
            <p:nvPr/>
          </p:nvSpPr>
          <p:spPr>
            <a:xfrm>
              <a:off x="-1" y="105148"/>
              <a:ext cx="229694" cy="189377"/>
            </a:xfrm>
            <a:custGeom>
              <a:avLst/>
              <a:gdLst/>
              <a:ahLst/>
              <a:cxnLst>
                <a:cxn ang="0">
                  <a:pos x="wd2" y="hd2"/>
                </a:cxn>
                <a:cxn ang="5400000">
                  <a:pos x="wd2" y="hd2"/>
                </a:cxn>
                <a:cxn ang="10800000">
                  <a:pos x="wd2" y="hd2"/>
                </a:cxn>
                <a:cxn ang="16200000">
                  <a:pos x="wd2" y="hd2"/>
                </a:cxn>
              </a:cxnLst>
              <a:rect l="0" t="0" r="r" b="b"/>
              <a:pathLst>
                <a:path w="21600" h="21600"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3" name="Shape 520"/>
            <p:cNvSpPr/>
            <p:nvPr/>
          </p:nvSpPr>
          <p:spPr>
            <a:xfrm>
              <a:off x="229691" y="105148"/>
              <a:ext cx="229695" cy="189377"/>
            </a:xfrm>
            <a:custGeom>
              <a:avLst/>
              <a:gdLst/>
              <a:ahLst/>
              <a:cxnLst>
                <a:cxn ang="0">
                  <a:pos x="wd2" y="hd2"/>
                </a:cxn>
                <a:cxn ang="5400000">
                  <a:pos x="wd2" y="hd2"/>
                </a:cxn>
                <a:cxn ang="10800000">
                  <a:pos x="wd2" y="hd2"/>
                </a:cxn>
                <a:cxn ang="16200000">
                  <a:pos x="wd2" y="hd2"/>
                </a:cxn>
              </a:cxnLst>
              <a:rect l="0" t="0" r="r" b="b"/>
              <a:pathLst>
                <a:path w="21600" h="21600"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17" name="Shape 521"/>
          <p:cNvGrpSpPr/>
          <p:nvPr/>
        </p:nvGrpSpPr>
        <p:grpSpPr>
          <a:xfrm>
            <a:off x="8193590" y="5501249"/>
            <a:ext cx="318520" cy="370079"/>
            <a:chOff x="-1" y="0"/>
            <a:chExt cx="318519" cy="370077"/>
          </a:xfrm>
        </p:grpSpPr>
        <p:sp>
          <p:nvSpPr>
            <p:cNvPr id="1315" name="Shape 522"/>
            <p:cNvSpPr/>
            <p:nvPr/>
          </p:nvSpPr>
          <p:spPr>
            <a:xfrm>
              <a:off x="154659" y="0"/>
              <a:ext cx="72484" cy="86277"/>
            </a:xfrm>
            <a:custGeom>
              <a:avLst/>
              <a:gdLst/>
              <a:ahLst/>
              <a:cxnLst>
                <a:cxn ang="0">
                  <a:pos x="wd2" y="hd2"/>
                </a:cxn>
                <a:cxn ang="5400000">
                  <a:pos x="wd2" y="hd2"/>
                </a:cxn>
                <a:cxn ang="10800000">
                  <a:pos x="wd2" y="hd2"/>
                </a:cxn>
                <a:cxn ang="16200000">
                  <a:pos x="wd2" y="hd2"/>
                </a:cxn>
              </a:cxnLst>
              <a:rect l="0" t="0" r="r" b="b"/>
              <a:pathLst>
                <a:path w="21600" h="21600"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6" name="Shape 523"/>
            <p:cNvSpPr/>
            <p:nvPr/>
          </p:nvSpPr>
          <p:spPr>
            <a:xfrm>
              <a:off x="-2" y="43388"/>
              <a:ext cx="318520" cy="326690"/>
            </a:xfrm>
            <a:custGeom>
              <a:avLst/>
              <a:gdLst/>
              <a:ahLst/>
              <a:cxnLst>
                <a:cxn ang="0">
                  <a:pos x="wd2" y="hd2"/>
                </a:cxn>
                <a:cxn ang="5400000">
                  <a:pos x="wd2" y="hd2"/>
                </a:cxn>
                <a:cxn ang="10800000">
                  <a:pos x="wd2" y="hd2"/>
                </a:cxn>
                <a:cxn ang="16200000">
                  <a:pos x="wd2" y="hd2"/>
                </a:cxn>
              </a:cxnLst>
              <a:rect l="0" t="0" r="r" b="b"/>
              <a:pathLst>
                <a:path w="21600" h="21600"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324" name="Shape 524"/>
          <p:cNvGrpSpPr/>
          <p:nvPr/>
        </p:nvGrpSpPr>
        <p:grpSpPr>
          <a:xfrm>
            <a:off x="9254287" y="5470105"/>
            <a:ext cx="451234" cy="432864"/>
            <a:chOff x="0" y="0"/>
            <a:chExt cx="451233" cy="432862"/>
          </a:xfrm>
        </p:grpSpPr>
        <p:sp>
          <p:nvSpPr>
            <p:cNvPr id="1318" name="Shape 525"/>
            <p:cNvSpPr/>
            <p:nvPr/>
          </p:nvSpPr>
          <p:spPr>
            <a:xfrm>
              <a:off x="279203" y="-1"/>
              <a:ext cx="134765" cy="149061"/>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19" name="Shape 526"/>
            <p:cNvSpPr/>
            <p:nvPr/>
          </p:nvSpPr>
          <p:spPr>
            <a:xfrm>
              <a:off x="75031" y="21945"/>
              <a:ext cx="107198" cy="124043"/>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0" name="Shape 527"/>
            <p:cNvSpPr/>
            <p:nvPr/>
          </p:nvSpPr>
          <p:spPr>
            <a:xfrm>
              <a:off x="-1" y="235835"/>
              <a:ext cx="150587" cy="91356"/>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1" name="Shape 528"/>
            <p:cNvSpPr/>
            <p:nvPr/>
          </p:nvSpPr>
          <p:spPr>
            <a:xfrm>
              <a:off x="184275" y="299120"/>
              <a:ext cx="74531" cy="133742"/>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2" name="Shape 529"/>
            <p:cNvSpPr/>
            <p:nvPr/>
          </p:nvSpPr>
          <p:spPr>
            <a:xfrm>
              <a:off x="315966" y="196522"/>
              <a:ext cx="135268" cy="75033"/>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3" name="Shape 530"/>
            <p:cNvSpPr/>
            <p:nvPr/>
          </p:nvSpPr>
          <p:spPr>
            <a:xfrm>
              <a:off x="149560" y="131189"/>
              <a:ext cx="158236" cy="15875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325" name="Shape 531"/>
          <p:cNvSpPr/>
          <p:nvPr/>
        </p:nvSpPr>
        <p:spPr>
          <a:xfrm>
            <a:off x="9845068" y="5576968"/>
            <a:ext cx="397123" cy="219494"/>
          </a:xfrm>
          <a:custGeom>
            <a:avLst/>
            <a:gdLst/>
            <a:ahLst/>
            <a:cxnLst>
              <a:cxn ang="0">
                <a:pos x="wd2" y="hd2"/>
              </a:cxn>
              <a:cxn ang="5400000">
                <a:pos x="wd2" y="hd2"/>
              </a:cxn>
              <a:cxn ang="10800000">
                <a:pos x="wd2" y="hd2"/>
              </a:cxn>
              <a:cxn ang="16200000">
                <a:pos x="wd2" y="hd2"/>
              </a:cxn>
            </a:cxnLst>
            <a:rect l="0" t="0" r="r" b="b"/>
            <a:pathLst>
              <a:path w="21600" h="21600"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331" name="Shape 532"/>
          <p:cNvGrpSpPr/>
          <p:nvPr/>
        </p:nvGrpSpPr>
        <p:grpSpPr>
          <a:xfrm>
            <a:off x="10461490" y="5534436"/>
            <a:ext cx="289406" cy="332795"/>
            <a:chOff x="0" y="0"/>
            <a:chExt cx="289405" cy="332793"/>
          </a:xfrm>
        </p:grpSpPr>
        <p:sp>
          <p:nvSpPr>
            <p:cNvPr id="1326" name="Shape 533"/>
            <p:cNvSpPr/>
            <p:nvPr/>
          </p:nvSpPr>
          <p:spPr>
            <a:xfrm>
              <a:off x="48990" y="0"/>
              <a:ext cx="88304" cy="123522"/>
            </a:xfrm>
            <a:custGeom>
              <a:avLst/>
              <a:gdLst/>
              <a:ahLst/>
              <a:cxnLst>
                <a:cxn ang="0">
                  <a:pos x="wd2" y="hd2"/>
                </a:cxn>
                <a:cxn ang="5400000">
                  <a:pos x="wd2" y="hd2"/>
                </a:cxn>
                <a:cxn ang="10800000">
                  <a:pos x="wd2" y="hd2"/>
                </a:cxn>
                <a:cxn ang="16200000">
                  <a:pos x="wd2" y="hd2"/>
                </a:cxn>
              </a:cxnLst>
              <a:rect l="0" t="0" r="r" b="b"/>
              <a:pathLst>
                <a:path w="21600" h="21600"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7" name="Shape 534"/>
            <p:cNvSpPr/>
            <p:nvPr/>
          </p:nvSpPr>
          <p:spPr>
            <a:xfrm>
              <a:off x="0" y="96977"/>
              <a:ext cx="70435" cy="98002"/>
            </a:xfrm>
            <a:custGeom>
              <a:avLst/>
              <a:gdLst/>
              <a:ahLst/>
              <a:cxnLst>
                <a:cxn ang="0">
                  <a:pos x="wd2" y="hd2"/>
                </a:cxn>
                <a:cxn ang="5400000">
                  <a:pos x="wd2" y="hd2"/>
                </a:cxn>
                <a:cxn ang="10800000">
                  <a:pos x="wd2" y="hd2"/>
                </a:cxn>
                <a:cxn ang="16200000">
                  <a:pos x="wd2" y="hd2"/>
                </a:cxn>
              </a:cxnLst>
              <a:rect l="0" t="0" r="r" b="b"/>
              <a:pathLst>
                <a:path w="21600" h="21600"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8" name="Shape 535"/>
            <p:cNvSpPr/>
            <p:nvPr/>
          </p:nvSpPr>
          <p:spPr>
            <a:xfrm>
              <a:off x="155684" y="2028"/>
              <a:ext cx="88305" cy="121494"/>
            </a:xfrm>
            <a:custGeom>
              <a:avLst/>
              <a:gdLst/>
              <a:ahLst/>
              <a:cxnLst>
                <a:cxn ang="0">
                  <a:pos x="wd2" y="hd2"/>
                </a:cxn>
                <a:cxn ang="5400000">
                  <a:pos x="wd2" y="hd2"/>
                </a:cxn>
                <a:cxn ang="10800000">
                  <a:pos x="wd2" y="hd2"/>
                </a:cxn>
                <a:cxn ang="16200000">
                  <a:pos x="wd2" y="hd2"/>
                </a:cxn>
              </a:cxnLst>
              <a:rect l="0" t="0" r="r" b="b"/>
              <a:pathLst>
                <a:path w="21600" h="21600"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29" name="Shape 536"/>
            <p:cNvSpPr/>
            <p:nvPr/>
          </p:nvSpPr>
          <p:spPr>
            <a:xfrm>
              <a:off x="216420" y="100028"/>
              <a:ext cx="72986" cy="96999"/>
            </a:xfrm>
            <a:custGeom>
              <a:avLst/>
              <a:gdLst/>
              <a:ahLst/>
              <a:cxnLst>
                <a:cxn ang="0">
                  <a:pos x="wd2" y="hd2"/>
                </a:cxn>
                <a:cxn ang="5400000">
                  <a:pos x="wd2" y="hd2"/>
                </a:cxn>
                <a:cxn ang="10800000">
                  <a:pos x="wd2" y="hd2"/>
                </a:cxn>
                <a:cxn ang="16200000">
                  <a:pos x="wd2" y="hd2"/>
                </a:cxn>
              </a:cxnLst>
              <a:rect l="0" t="0" r="r" b="b"/>
              <a:pathLst>
                <a:path w="21600" h="21600"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330" name="Shape 537"/>
            <p:cNvSpPr/>
            <p:nvPr/>
          </p:nvSpPr>
          <p:spPr>
            <a:xfrm>
              <a:off x="35217" y="125045"/>
              <a:ext cx="220497" cy="207749"/>
            </a:xfrm>
            <a:custGeom>
              <a:avLst/>
              <a:gdLst/>
              <a:ahLst/>
              <a:cxnLst>
                <a:cxn ang="0">
                  <a:pos x="wd2" y="hd2"/>
                </a:cxn>
                <a:cxn ang="5400000">
                  <a:pos x="wd2" y="hd2"/>
                </a:cxn>
                <a:cxn ang="10800000">
                  <a:pos x="wd2" y="hd2"/>
                </a:cxn>
                <a:cxn ang="16200000">
                  <a:pos x="wd2" y="hd2"/>
                </a:cxn>
              </a:cxnLst>
              <a:rect l="0" t="0" r="r" b="b"/>
              <a:pathLst>
                <a:path w="21600" h="21600"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33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et Icone [b]">
    <p:bg>
      <p:bgPr>
        <a:solidFill>
          <a:srgbClr val="FFFFFF"/>
        </a:solidFill>
        <a:effectLst/>
      </p:bgPr>
    </p:bg>
    <p:spTree>
      <p:nvGrpSpPr>
        <p:cNvPr id="1" name=""/>
        <p:cNvGrpSpPr/>
        <p:nvPr/>
      </p:nvGrpSpPr>
      <p:grpSpPr>
        <a:xfrm>
          <a:off x="0" y="0"/>
          <a:ext cx="0" cy="0"/>
          <a:chOff x="0" y="0"/>
          <a:chExt cx="0" cy="0"/>
        </a:xfrm>
      </p:grpSpPr>
      <p:sp>
        <p:nvSpPr>
          <p:cNvPr id="133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34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34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34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34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34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34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346" name="CasellaDiTesto 10"/>
          <p:cNvSpPr txBox="1"/>
          <p:nvPr/>
        </p:nvSpPr>
        <p:spPr>
          <a:xfrm>
            <a:off x="3401076" y="5413741"/>
            <a:ext cx="414445"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b</a:t>
            </a:r>
          </a:p>
        </p:txBody>
      </p:sp>
      <p:sp>
        <p:nvSpPr>
          <p:cNvPr id="1347" name="Diamond 5"/>
          <p:cNvSpPr/>
          <p:nvPr/>
        </p:nvSpPr>
        <p:spPr>
          <a:xfrm>
            <a:off x="6112069" y="1492152"/>
            <a:ext cx="523151" cy="524696"/>
          </a:xfrm>
          <a:custGeom>
            <a:avLst/>
            <a:gdLst/>
            <a:ahLst/>
            <a:cxnLst>
              <a:cxn ang="0">
                <a:pos x="wd2" y="hd2"/>
              </a:cxn>
              <a:cxn ang="5400000">
                <a:pos x="wd2" y="hd2"/>
              </a:cxn>
              <a:cxn ang="10800000">
                <a:pos x="wd2" y="hd2"/>
              </a:cxn>
              <a:cxn ang="16200000">
                <a:pos x="wd2" y="hd2"/>
              </a:cxn>
            </a:cxnLst>
            <a:rect l="0" t="0" r="r" b="b"/>
            <a:pathLst>
              <a:path w="21600" h="21600"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48" name="Isosceles Triangle 51"/>
          <p:cNvSpPr/>
          <p:nvPr/>
        </p:nvSpPr>
        <p:spPr>
          <a:xfrm>
            <a:off x="5273316" y="1562686"/>
            <a:ext cx="523149" cy="383628"/>
          </a:xfrm>
          <a:custGeom>
            <a:avLst/>
            <a:gdLst/>
            <a:ahLst/>
            <a:cxnLst>
              <a:cxn ang="0">
                <a:pos x="wd2" y="hd2"/>
              </a:cxn>
              <a:cxn ang="5400000">
                <a:pos x="wd2" y="hd2"/>
              </a:cxn>
              <a:cxn ang="10800000">
                <a:pos x="wd2" y="hd2"/>
              </a:cxn>
              <a:cxn ang="16200000">
                <a:pos x="wd2" y="hd2"/>
              </a:cxn>
            </a:cxnLst>
            <a:rect l="0" t="0" r="r" b="b"/>
            <a:pathLst>
              <a:path w="21600" h="21600"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49" name="Isosceles Triangle 57"/>
          <p:cNvSpPr/>
          <p:nvPr/>
        </p:nvSpPr>
        <p:spPr>
          <a:xfrm>
            <a:off x="6114155" y="4520205"/>
            <a:ext cx="313135" cy="707901"/>
          </a:xfrm>
          <a:custGeom>
            <a:avLst/>
            <a:gdLst/>
            <a:ahLst/>
            <a:cxnLst>
              <a:cxn ang="0">
                <a:pos x="wd2" y="hd2"/>
              </a:cxn>
              <a:cxn ang="5400000">
                <a:pos x="wd2" y="hd2"/>
              </a:cxn>
              <a:cxn ang="10800000">
                <a:pos x="wd2" y="hd2"/>
              </a:cxn>
              <a:cxn ang="16200000">
                <a:pos x="wd2" y="hd2"/>
              </a:cxn>
            </a:cxnLst>
            <a:rect l="0" t="0" r="r" b="b"/>
            <a:pathLst>
              <a:path w="21600" h="21600"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0" name="Rectangle 7"/>
          <p:cNvSpPr/>
          <p:nvPr/>
        </p:nvSpPr>
        <p:spPr>
          <a:xfrm rot="18900000">
            <a:off x="9522465" y="3614661"/>
            <a:ext cx="319134" cy="549483"/>
          </a:xfrm>
          <a:custGeom>
            <a:avLst/>
            <a:gdLst/>
            <a:ahLst/>
            <a:cxnLst>
              <a:cxn ang="0">
                <a:pos x="wd2" y="hd2"/>
              </a:cxn>
              <a:cxn ang="5400000">
                <a:pos x="wd2" y="hd2"/>
              </a:cxn>
              <a:cxn ang="10800000">
                <a:pos x="wd2" y="hd2"/>
              </a:cxn>
              <a:cxn ang="16200000">
                <a:pos x="wd2" y="hd2"/>
              </a:cxn>
            </a:cxnLst>
            <a:rect l="0" t="0" r="r" b="b"/>
            <a:pathLst>
              <a:path w="19679" h="21005" extrusionOk="0">
                <a:moveTo>
                  <a:pt x="12173" y="19351"/>
                </a:moveTo>
                <a:lnTo>
                  <a:pt x="12173" y="20178"/>
                </a:lnTo>
                <a:cubicBezTo>
                  <a:pt x="12173" y="20635"/>
                  <a:pt x="11576" y="21005"/>
                  <a:pt x="10839" y="21005"/>
                </a:cubicBezTo>
                <a:lnTo>
                  <a:pt x="8839" y="21005"/>
                </a:lnTo>
                <a:cubicBezTo>
                  <a:pt x="8102" y="21005"/>
                  <a:pt x="7504" y="20635"/>
                  <a:pt x="7504" y="20178"/>
                </a:cubicBezTo>
                <a:cubicBezTo>
                  <a:pt x="7504" y="19902"/>
                  <a:pt x="7504" y="19626"/>
                  <a:pt x="7504" y="19351"/>
                </a:cubicBezTo>
                <a:close/>
                <a:moveTo>
                  <a:pt x="14017" y="2652"/>
                </a:moveTo>
                <a:cubicBezTo>
                  <a:pt x="15674" y="3424"/>
                  <a:pt x="16690" y="4614"/>
                  <a:pt x="16787" y="5897"/>
                </a:cubicBezTo>
                <a:cubicBezTo>
                  <a:pt x="16885" y="7181"/>
                  <a:pt x="16054" y="8424"/>
                  <a:pt x="14522" y="9289"/>
                </a:cubicBezTo>
                <a:lnTo>
                  <a:pt x="13653" y="8697"/>
                </a:lnTo>
                <a:cubicBezTo>
                  <a:pt x="14901" y="7993"/>
                  <a:pt x="15578" y="6980"/>
                  <a:pt x="15498" y="5935"/>
                </a:cubicBezTo>
                <a:cubicBezTo>
                  <a:pt x="15419" y="4890"/>
                  <a:pt x="14592" y="3921"/>
                  <a:pt x="13242" y="3292"/>
                </a:cubicBezTo>
                <a:close/>
                <a:moveTo>
                  <a:pt x="15224" y="2762"/>
                </a:moveTo>
                <a:cubicBezTo>
                  <a:pt x="12250" y="918"/>
                  <a:pt x="7428" y="918"/>
                  <a:pt x="4454" y="2762"/>
                </a:cubicBezTo>
                <a:cubicBezTo>
                  <a:pt x="1479" y="4606"/>
                  <a:pt x="1479" y="7595"/>
                  <a:pt x="4454" y="9439"/>
                </a:cubicBezTo>
                <a:cubicBezTo>
                  <a:pt x="7428" y="11283"/>
                  <a:pt x="12250" y="11283"/>
                  <a:pt x="15224" y="9439"/>
                </a:cubicBezTo>
                <a:cubicBezTo>
                  <a:pt x="18199" y="7595"/>
                  <a:pt x="18199" y="4606"/>
                  <a:pt x="15224" y="2762"/>
                </a:cubicBezTo>
                <a:close/>
                <a:moveTo>
                  <a:pt x="16796" y="1787"/>
                </a:moveTo>
                <a:cubicBezTo>
                  <a:pt x="20639" y="4169"/>
                  <a:pt x="20639" y="8031"/>
                  <a:pt x="16796" y="10413"/>
                </a:cubicBezTo>
                <a:cubicBezTo>
                  <a:pt x="15484" y="11227"/>
                  <a:pt x="13894" y="11763"/>
                  <a:pt x="12174" y="11918"/>
                </a:cubicBezTo>
                <a:lnTo>
                  <a:pt x="12174" y="19045"/>
                </a:lnTo>
                <a:lnTo>
                  <a:pt x="7504" y="19045"/>
                </a:lnTo>
                <a:lnTo>
                  <a:pt x="7504" y="11918"/>
                </a:lnTo>
                <a:cubicBezTo>
                  <a:pt x="5784" y="11763"/>
                  <a:pt x="4194" y="11227"/>
                  <a:pt x="2881" y="10413"/>
                </a:cubicBezTo>
                <a:cubicBezTo>
                  <a:pt x="-961" y="8031"/>
                  <a:pt x="-961" y="4169"/>
                  <a:pt x="2881" y="1787"/>
                </a:cubicBezTo>
                <a:cubicBezTo>
                  <a:pt x="6724" y="-595"/>
                  <a:pt x="12954" y="-595"/>
                  <a:pt x="16796" y="1787"/>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1" name="Parallelogram 15"/>
          <p:cNvSpPr/>
          <p:nvPr/>
        </p:nvSpPr>
        <p:spPr>
          <a:xfrm flipH="1">
            <a:off x="5267017" y="4641908"/>
            <a:ext cx="464512" cy="464495"/>
          </a:xfrm>
          <a:custGeom>
            <a:avLst/>
            <a:gdLst/>
            <a:ahLst/>
            <a:cxnLst>
              <a:cxn ang="0">
                <a:pos x="wd2" y="hd2"/>
              </a:cxn>
              <a:cxn ang="5400000">
                <a:pos x="wd2" y="hd2"/>
              </a:cxn>
              <a:cxn ang="10800000">
                <a:pos x="wd2" y="hd2"/>
              </a:cxn>
              <a:cxn ang="16200000">
                <a:pos x="wd2" y="hd2"/>
              </a:cxn>
            </a:cxnLst>
            <a:rect l="0" t="0" r="r" b="b"/>
            <a:pathLst>
              <a:path w="20793" h="21600"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2" name="Freeform 19"/>
          <p:cNvSpPr/>
          <p:nvPr/>
        </p:nvSpPr>
        <p:spPr>
          <a:xfrm>
            <a:off x="7745400" y="3642499"/>
            <a:ext cx="460766" cy="453382"/>
          </a:xfrm>
          <a:custGeom>
            <a:avLst/>
            <a:gdLst/>
            <a:ahLst/>
            <a:cxnLst>
              <a:cxn ang="0">
                <a:pos x="wd2" y="hd2"/>
              </a:cxn>
              <a:cxn ang="5400000">
                <a:pos x="wd2" y="hd2"/>
              </a:cxn>
              <a:cxn ang="10800000">
                <a:pos x="wd2" y="hd2"/>
              </a:cxn>
              <a:cxn ang="16200000">
                <a:pos x="wd2" y="hd2"/>
              </a:cxn>
            </a:cxnLst>
            <a:rect l="0" t="0" r="r" b="b"/>
            <a:pathLst>
              <a:path w="19549"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3" name="Rectangle 30"/>
          <p:cNvSpPr/>
          <p:nvPr/>
        </p:nvSpPr>
        <p:spPr>
          <a:xfrm>
            <a:off x="11063699" y="3600565"/>
            <a:ext cx="464495" cy="463137"/>
          </a:xfrm>
          <a:custGeom>
            <a:avLst/>
            <a:gdLst/>
            <a:ahLst/>
            <a:cxnLst>
              <a:cxn ang="0">
                <a:pos x="wd2" y="hd2"/>
              </a:cxn>
              <a:cxn ang="5400000">
                <a:pos x="wd2" y="hd2"/>
              </a:cxn>
              <a:cxn ang="10800000">
                <a:pos x="wd2" y="hd2"/>
              </a:cxn>
              <a:cxn ang="16200000">
                <a:pos x="wd2" y="hd2"/>
              </a:cxn>
            </a:cxnLst>
            <a:rect l="0" t="0" r="r" b="b"/>
            <a:pathLst>
              <a:path w="21600" h="21600"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4" name="Rectangle 7"/>
          <p:cNvSpPr/>
          <p:nvPr/>
        </p:nvSpPr>
        <p:spPr>
          <a:xfrm>
            <a:off x="6950823" y="1518716"/>
            <a:ext cx="471569" cy="471568"/>
          </a:xfrm>
          <a:custGeom>
            <a:avLst/>
            <a:gdLst/>
            <a:ahLst/>
            <a:cxnLst>
              <a:cxn ang="0">
                <a:pos x="wd2" y="hd2"/>
              </a:cxn>
              <a:cxn ang="5400000">
                <a:pos x="wd2" y="hd2"/>
              </a:cxn>
              <a:cxn ang="10800000">
                <a:pos x="wd2" y="hd2"/>
              </a:cxn>
              <a:cxn ang="16200000">
                <a:pos x="wd2" y="hd2"/>
              </a:cxn>
            </a:cxnLst>
            <a:rect l="0" t="0" r="r" b="b"/>
            <a:pathLst>
              <a:path w="21600" h="21600"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0" y="21600"/>
                </a:lnTo>
                <a:lnTo>
                  <a:pt x="0" y="204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5" name="Rectangle 15"/>
          <p:cNvSpPr/>
          <p:nvPr/>
        </p:nvSpPr>
        <p:spPr>
          <a:xfrm rot="5400000">
            <a:off x="7737684" y="1518713"/>
            <a:ext cx="472197" cy="471570"/>
          </a:xfrm>
          <a:custGeom>
            <a:avLst/>
            <a:gdLst/>
            <a:ahLst/>
            <a:cxnLst>
              <a:cxn ang="0">
                <a:pos x="wd2" y="hd2"/>
              </a:cxn>
              <a:cxn ang="5400000">
                <a:pos x="wd2" y="hd2"/>
              </a:cxn>
              <a:cxn ang="10800000">
                <a:pos x="wd2" y="hd2"/>
              </a:cxn>
              <a:cxn ang="16200000">
                <a:pos x="wd2" y="hd2"/>
              </a:cxn>
            </a:cxnLst>
            <a:rect l="0" t="0" r="r" b="b"/>
            <a:pathLst>
              <a:path w="21600" h="21600"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6" name="Pie 24"/>
          <p:cNvSpPr/>
          <p:nvPr/>
        </p:nvSpPr>
        <p:spPr>
          <a:xfrm>
            <a:off x="6809933" y="4618978"/>
            <a:ext cx="513184" cy="510359"/>
          </a:xfrm>
          <a:custGeom>
            <a:avLst/>
            <a:gdLst/>
            <a:ahLst/>
            <a:cxnLst>
              <a:cxn ang="0">
                <a:pos x="wd2" y="hd2"/>
              </a:cxn>
              <a:cxn ang="5400000">
                <a:pos x="wd2" y="hd2"/>
              </a:cxn>
              <a:cxn ang="10800000">
                <a:pos x="wd2" y="hd2"/>
              </a:cxn>
              <a:cxn ang="16200000">
                <a:pos x="wd2" y="hd2"/>
              </a:cxn>
            </a:cxnLst>
            <a:rect l="0" t="0" r="r" b="b"/>
            <a:pathLst>
              <a:path w="20487" h="20681"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57" name="Parallelogram 30"/>
          <p:cNvSpPr/>
          <p:nvPr/>
        </p:nvSpPr>
        <p:spPr>
          <a:xfrm flipH="1">
            <a:off x="11038458" y="2527766"/>
            <a:ext cx="514978" cy="516252"/>
          </a:xfrm>
          <a:custGeom>
            <a:avLst/>
            <a:gdLst/>
            <a:ahLst/>
            <a:cxnLst>
              <a:cxn ang="0">
                <a:pos x="wd2" y="hd2"/>
              </a:cxn>
              <a:cxn ang="5400000">
                <a:pos x="wd2" y="hd2"/>
              </a:cxn>
              <a:cxn ang="10800000">
                <a:pos x="wd2" y="hd2"/>
              </a:cxn>
              <a:cxn ang="16200000">
                <a:pos x="wd2" y="hd2"/>
              </a:cxn>
            </a:cxnLst>
            <a:rect l="0" t="0" r="r" b="b"/>
            <a:pathLst>
              <a:path w="21600" h="21600"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58" name="Block Arc 14"/>
          <p:cNvSpPr/>
          <p:nvPr/>
        </p:nvSpPr>
        <p:spPr>
          <a:xfrm rot="16200000">
            <a:off x="8525357" y="1470611"/>
            <a:ext cx="567402" cy="567777"/>
          </a:xfrm>
          <a:custGeom>
            <a:avLst/>
            <a:gdLst/>
            <a:ahLst/>
            <a:cxnLst>
              <a:cxn ang="0">
                <a:pos x="wd2" y="hd2"/>
              </a:cxn>
              <a:cxn ang="5400000">
                <a:pos x="wd2" y="hd2"/>
              </a:cxn>
              <a:cxn ang="10800000">
                <a:pos x="wd2" y="hd2"/>
              </a:cxn>
              <a:cxn ang="16200000">
                <a:pos x="wd2" y="hd2"/>
              </a:cxn>
            </a:cxnLst>
            <a:rect l="0" t="0" r="r" b="b"/>
            <a:pathLst>
              <a:path w="21600" h="21600"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59" name="Block Arc 41"/>
          <p:cNvSpPr/>
          <p:nvPr/>
        </p:nvSpPr>
        <p:spPr>
          <a:xfrm>
            <a:off x="9408547" y="1424302"/>
            <a:ext cx="473304" cy="660396"/>
          </a:xfrm>
          <a:custGeom>
            <a:avLst/>
            <a:gdLst/>
            <a:ahLst/>
            <a:cxnLst>
              <a:cxn ang="0">
                <a:pos x="wd2" y="hd2"/>
              </a:cxn>
              <a:cxn ang="5400000">
                <a:pos x="wd2" y="hd2"/>
              </a:cxn>
              <a:cxn ang="10800000">
                <a:pos x="wd2" y="hd2"/>
              </a:cxn>
              <a:cxn ang="16200000">
                <a:pos x="wd2" y="hd2"/>
              </a:cxn>
            </a:cxnLst>
            <a:rect l="0" t="0" r="r" b="b"/>
            <a:pathLst>
              <a:path w="19162" h="21600"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60" name="Right Triangle 17"/>
          <p:cNvSpPr/>
          <p:nvPr/>
        </p:nvSpPr>
        <p:spPr>
          <a:xfrm>
            <a:off x="7705745" y="4600959"/>
            <a:ext cx="385792" cy="546394"/>
          </a:xfrm>
          <a:custGeom>
            <a:avLst/>
            <a:gdLst/>
            <a:ahLst/>
            <a:cxnLst>
              <a:cxn ang="0">
                <a:pos x="wd2" y="hd2"/>
              </a:cxn>
              <a:cxn ang="5400000">
                <a:pos x="wd2" y="hd2"/>
              </a:cxn>
              <a:cxn ang="10800000">
                <a:pos x="wd2" y="hd2"/>
              </a:cxn>
              <a:cxn ang="16200000">
                <a:pos x="wd2" y="hd2"/>
              </a:cxn>
            </a:cxnLst>
            <a:rect l="0" t="0" r="r" b="b"/>
            <a:pathLst>
              <a:path w="21600" h="21600" extrusionOk="0">
                <a:moveTo>
                  <a:pt x="14882" y="114"/>
                </a:move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1" name="Oval 27"/>
          <p:cNvSpPr/>
          <p:nvPr/>
        </p:nvSpPr>
        <p:spPr>
          <a:xfrm>
            <a:off x="4418496" y="5469182"/>
            <a:ext cx="409734" cy="779219"/>
          </a:xfrm>
          <a:custGeom>
            <a:avLst/>
            <a:gdLst/>
            <a:ahLst/>
            <a:cxnLst>
              <a:cxn ang="0">
                <a:pos x="wd2" y="hd2"/>
              </a:cxn>
              <a:cxn ang="5400000">
                <a:pos x="wd2" y="hd2"/>
              </a:cxn>
              <a:cxn ang="10800000">
                <a:pos x="wd2" y="hd2"/>
              </a:cxn>
              <a:cxn ang="16200000">
                <a:pos x="wd2" y="hd2"/>
              </a:cxn>
            </a:cxnLst>
            <a:rect l="0" t="0" r="r" b="b"/>
            <a:pathLst>
              <a:path w="21600" h="21600"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2" name="Parallelogram 15"/>
          <p:cNvSpPr/>
          <p:nvPr/>
        </p:nvSpPr>
        <p:spPr>
          <a:xfrm rot="16200000">
            <a:off x="8536861" y="3545130"/>
            <a:ext cx="598766" cy="648143"/>
          </a:xfrm>
          <a:custGeom>
            <a:avLst/>
            <a:gdLst/>
            <a:ahLst/>
            <a:cxnLst>
              <a:cxn ang="0">
                <a:pos x="wd2" y="hd2"/>
              </a:cxn>
              <a:cxn ang="5400000">
                <a:pos x="wd2" y="hd2"/>
              </a:cxn>
              <a:cxn ang="10800000">
                <a:pos x="wd2" y="hd2"/>
              </a:cxn>
              <a:cxn ang="16200000">
                <a:pos x="wd2" y="hd2"/>
              </a:cxn>
            </a:cxnLst>
            <a:rect l="0" t="0" r="r" b="b"/>
            <a:pathLst>
              <a:path w="21600" h="21600"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3" name="Round Same Side Corner Rectangle 21"/>
          <p:cNvSpPr/>
          <p:nvPr/>
        </p:nvSpPr>
        <p:spPr>
          <a:xfrm rot="10800000">
            <a:off x="9311061" y="2543930"/>
            <a:ext cx="386667" cy="436641"/>
          </a:xfrm>
          <a:custGeom>
            <a:avLst/>
            <a:gdLst/>
            <a:ahLst/>
            <a:cxnLst>
              <a:cxn ang="0">
                <a:pos x="wd2" y="hd2"/>
              </a:cxn>
              <a:cxn ang="5400000">
                <a:pos x="wd2" y="hd2"/>
              </a:cxn>
              <a:cxn ang="10800000">
                <a:pos x="wd2" y="hd2"/>
              </a:cxn>
              <a:cxn ang="16200000">
                <a:pos x="wd2" y="hd2"/>
              </a:cxn>
            </a:cxnLst>
            <a:rect l="0" t="0" r="r" b="b"/>
            <a:pathLst>
              <a:path w="21600" h="21600"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4" name="Oval 26"/>
          <p:cNvSpPr/>
          <p:nvPr/>
        </p:nvSpPr>
        <p:spPr>
          <a:xfrm>
            <a:off x="6966929" y="3587266"/>
            <a:ext cx="472473" cy="563853"/>
          </a:xfrm>
          <a:custGeom>
            <a:avLst/>
            <a:gdLst/>
            <a:ahLst/>
            <a:cxnLst>
              <a:cxn ang="0">
                <a:pos x="wd2" y="hd2"/>
              </a:cxn>
              <a:cxn ang="5400000">
                <a:pos x="wd2" y="hd2"/>
              </a:cxn>
              <a:cxn ang="10800000">
                <a:pos x="wd2" y="hd2"/>
              </a:cxn>
              <a:cxn ang="16200000">
                <a:pos x="wd2" y="hd2"/>
              </a:cxn>
            </a:cxnLst>
            <a:rect l="0" t="0" r="r" b="b"/>
            <a:pathLst>
              <a:path w="20172" h="20650" extrusionOk="0">
                <a:moveTo>
                  <a:pt x="15328" y="6024"/>
                </a:moveTo>
                <a:lnTo>
                  <a:pt x="14742" y="6678"/>
                </a:lnTo>
                <a:cubicBezTo>
                  <a:pt x="16561" y="7877"/>
                  <a:pt x="17619" y="9739"/>
                  <a:pt x="17600" y="11707"/>
                </a:cubicBezTo>
                <a:lnTo>
                  <a:pt x="18562" y="11714"/>
                </a:lnTo>
                <a:cubicBezTo>
                  <a:pt x="18583" y="9487"/>
                  <a:pt x="17386" y="7381"/>
                  <a:pt x="15328" y="6024"/>
                </a:cubicBezTo>
                <a:close/>
                <a:moveTo>
                  <a:pt x="8161" y="1918"/>
                </a:moveTo>
                <a:cubicBezTo>
                  <a:pt x="9178" y="2186"/>
                  <a:pt x="8948" y="2038"/>
                  <a:pt x="9464" y="2260"/>
                </a:cubicBezTo>
                <a:cubicBezTo>
                  <a:pt x="10072" y="3071"/>
                  <a:pt x="10322" y="4100"/>
                  <a:pt x="10277" y="5032"/>
                </a:cubicBezTo>
                <a:cubicBezTo>
                  <a:pt x="11253" y="4967"/>
                  <a:pt x="11038" y="4234"/>
                  <a:pt x="14611" y="4587"/>
                </a:cubicBezTo>
                <a:cubicBezTo>
                  <a:pt x="17861" y="4937"/>
                  <a:pt x="20172" y="8181"/>
                  <a:pt x="20172" y="13002"/>
                </a:cubicBezTo>
                <a:cubicBezTo>
                  <a:pt x="20172" y="17823"/>
                  <a:pt x="17674" y="21597"/>
                  <a:pt x="9431" y="20439"/>
                </a:cubicBezTo>
                <a:cubicBezTo>
                  <a:pt x="2116" y="21378"/>
                  <a:pt x="793" y="16868"/>
                  <a:pt x="196" y="14214"/>
                </a:cubicBezTo>
                <a:cubicBezTo>
                  <a:pt x="-401" y="11560"/>
                  <a:pt x="76" y="6276"/>
                  <a:pt x="5847" y="4513"/>
                </a:cubicBezTo>
                <a:cubicBezTo>
                  <a:pt x="8100" y="3985"/>
                  <a:pt x="8675" y="4697"/>
                  <a:pt x="9648" y="4956"/>
                </a:cubicBezTo>
                <a:cubicBezTo>
                  <a:pt x="9385" y="3874"/>
                  <a:pt x="9009" y="3123"/>
                  <a:pt x="8161" y="1918"/>
                </a:cubicBezTo>
                <a:close/>
                <a:moveTo>
                  <a:pt x="15228" y="0"/>
                </a:moveTo>
                <a:cubicBezTo>
                  <a:pt x="16549" y="10"/>
                  <a:pt x="17956" y="242"/>
                  <a:pt x="18646" y="411"/>
                </a:cubicBezTo>
                <a:cubicBezTo>
                  <a:pt x="21199" y="1184"/>
                  <a:pt x="18415" y="1455"/>
                  <a:pt x="17608" y="2352"/>
                </a:cubicBezTo>
                <a:cubicBezTo>
                  <a:pt x="16802" y="3248"/>
                  <a:pt x="15903" y="4150"/>
                  <a:pt x="14045" y="4150"/>
                </a:cubicBezTo>
                <a:lnTo>
                  <a:pt x="10521" y="4184"/>
                </a:lnTo>
                <a:lnTo>
                  <a:pt x="10680" y="2181"/>
                </a:lnTo>
                <a:cubicBezTo>
                  <a:pt x="11119" y="786"/>
                  <a:pt x="12398" y="302"/>
                  <a:pt x="13965" y="75"/>
                </a:cubicBezTo>
                <a:cubicBezTo>
                  <a:pt x="14357" y="18"/>
                  <a:pt x="14788" y="-3"/>
                  <a:pt x="15228"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5" name="Freeform 32"/>
          <p:cNvSpPr/>
          <p:nvPr/>
        </p:nvSpPr>
        <p:spPr>
          <a:xfrm>
            <a:off x="4360223" y="1480858"/>
            <a:ext cx="597485" cy="547278"/>
          </a:xfrm>
          <a:custGeom>
            <a:avLst/>
            <a:gdLst/>
            <a:ahLst/>
            <a:cxnLst>
              <a:cxn ang="0">
                <a:pos x="wd2" y="hd2"/>
              </a:cxn>
              <a:cxn ang="5400000">
                <a:pos x="wd2" y="hd2"/>
              </a:cxn>
              <a:cxn ang="10800000">
                <a:pos x="wd2" y="hd2"/>
              </a:cxn>
              <a:cxn ang="16200000">
                <a:pos x="wd2" y="hd2"/>
              </a:cxn>
            </a:cxnLst>
            <a:rect l="0" t="0" r="r" b="b"/>
            <a:pathLst>
              <a:path w="20715" h="20938"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6" name="Rounded Rectangle 10"/>
          <p:cNvSpPr/>
          <p:nvPr/>
        </p:nvSpPr>
        <p:spPr>
          <a:xfrm>
            <a:off x="8534202" y="2515985"/>
            <a:ext cx="372171" cy="492526"/>
          </a:xfrm>
          <a:custGeom>
            <a:avLst/>
            <a:gdLst/>
            <a:ahLst/>
            <a:cxnLst>
              <a:cxn ang="0">
                <a:pos x="wd2" y="hd2"/>
              </a:cxn>
              <a:cxn ang="5400000">
                <a:pos x="wd2" y="hd2"/>
              </a:cxn>
              <a:cxn ang="10800000">
                <a:pos x="wd2" y="hd2"/>
              </a:cxn>
              <a:cxn ang="16200000">
                <a:pos x="wd2" y="hd2"/>
              </a:cxn>
            </a:cxnLst>
            <a:rect l="0" t="0" r="r" b="b"/>
            <a:pathLst>
              <a:path w="21600" h="21600"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7" name="Rounded Rectangle 32"/>
          <p:cNvSpPr/>
          <p:nvPr/>
        </p:nvSpPr>
        <p:spPr>
          <a:xfrm>
            <a:off x="10179594" y="3623455"/>
            <a:ext cx="491494" cy="491494"/>
          </a:xfrm>
          <a:custGeom>
            <a:avLst/>
            <a:gdLst/>
            <a:ahLst/>
            <a:cxnLst>
              <a:cxn ang="0">
                <a:pos x="wd2" y="hd2"/>
              </a:cxn>
              <a:cxn ang="5400000">
                <a:pos x="wd2" y="hd2"/>
              </a:cxn>
              <a:cxn ang="10800000">
                <a:pos x="wd2" y="hd2"/>
              </a:cxn>
              <a:cxn ang="16200000">
                <a:pos x="wd2" y="hd2"/>
              </a:cxn>
            </a:cxnLst>
            <a:rect l="0" t="0" r="r" b="b"/>
            <a:pathLst>
              <a:path w="21600" h="21600"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8" name="Trapezoid 13"/>
          <p:cNvSpPr/>
          <p:nvPr/>
        </p:nvSpPr>
        <p:spPr>
          <a:xfrm>
            <a:off x="5324216" y="2538241"/>
            <a:ext cx="529846" cy="448017"/>
          </a:xfrm>
          <a:custGeom>
            <a:avLst/>
            <a:gdLst/>
            <a:ahLst/>
            <a:cxnLst>
              <a:cxn ang="0">
                <a:pos x="wd2" y="hd2"/>
              </a:cxn>
              <a:cxn ang="5400000">
                <a:pos x="wd2" y="hd2"/>
              </a:cxn>
              <a:cxn ang="10800000">
                <a:pos x="wd2" y="hd2"/>
              </a:cxn>
              <a:cxn ang="16200000">
                <a:pos x="wd2" y="hd2"/>
              </a:cxn>
            </a:cxnLst>
            <a:rect l="0" t="0" r="r" b="b"/>
            <a:pathLst>
              <a:path w="21600" h="21600"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69" name="Rounded Rectangle 7"/>
          <p:cNvSpPr/>
          <p:nvPr/>
        </p:nvSpPr>
        <p:spPr>
          <a:xfrm>
            <a:off x="7858214" y="2527504"/>
            <a:ext cx="271296" cy="469497"/>
          </a:xfrm>
          <a:custGeom>
            <a:avLst/>
            <a:gdLst/>
            <a:ahLst/>
            <a:cxnLst>
              <a:cxn ang="0">
                <a:pos x="wd2" y="hd2"/>
              </a:cxn>
              <a:cxn ang="5400000">
                <a:pos x="wd2" y="hd2"/>
              </a:cxn>
              <a:cxn ang="10800000">
                <a:pos x="wd2" y="hd2"/>
              </a:cxn>
              <a:cxn ang="16200000">
                <a:pos x="wd2" y="hd2"/>
              </a:cxn>
            </a:cxnLst>
            <a:rect l="0" t="0" r="r" b="b"/>
            <a:pathLst>
              <a:path w="21600" h="21600"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0" name="Rectangle 18"/>
          <p:cNvSpPr/>
          <p:nvPr/>
        </p:nvSpPr>
        <p:spPr>
          <a:xfrm>
            <a:off x="6258752" y="2567175"/>
            <a:ext cx="491056" cy="390155"/>
          </a:xfrm>
          <a:custGeom>
            <a:avLst/>
            <a:gdLst/>
            <a:ahLst/>
            <a:cxnLst>
              <a:cxn ang="0">
                <a:pos x="wd2" y="hd2"/>
              </a:cxn>
              <a:cxn ang="5400000">
                <a:pos x="wd2" y="hd2"/>
              </a:cxn>
              <a:cxn ang="10800000">
                <a:pos x="wd2" y="hd2"/>
              </a:cxn>
              <a:cxn ang="16200000">
                <a:pos x="wd2" y="hd2"/>
              </a:cxn>
            </a:cxnLst>
            <a:rect l="0" t="0" r="r" b="b"/>
            <a:pathLst>
              <a:path w="21600" h="21600"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1" name="Rounded Rectangle 25"/>
          <p:cNvSpPr/>
          <p:nvPr/>
        </p:nvSpPr>
        <p:spPr>
          <a:xfrm>
            <a:off x="7154498" y="2552020"/>
            <a:ext cx="299028" cy="420459"/>
          </a:xfrm>
          <a:custGeom>
            <a:avLst/>
            <a:gdLst/>
            <a:ahLst/>
            <a:cxnLst>
              <a:cxn ang="0">
                <a:pos x="wd2" y="hd2"/>
              </a:cxn>
              <a:cxn ang="5400000">
                <a:pos x="wd2" y="hd2"/>
              </a:cxn>
              <a:cxn ang="10800000">
                <a:pos x="wd2" y="hd2"/>
              </a:cxn>
              <a:cxn ang="16200000">
                <a:pos x="wd2" y="hd2"/>
              </a:cxn>
            </a:cxnLst>
            <a:rect l="0" t="0" r="r" b="b"/>
            <a:pathLst>
              <a:path w="21600" h="21600"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2" name="Chord 14"/>
          <p:cNvSpPr/>
          <p:nvPr/>
        </p:nvSpPr>
        <p:spPr>
          <a:xfrm>
            <a:off x="5919935" y="5535346"/>
            <a:ext cx="512659" cy="646902"/>
          </a:xfrm>
          <a:custGeom>
            <a:avLst/>
            <a:gdLst/>
            <a:ahLst/>
            <a:cxnLst>
              <a:cxn ang="0">
                <a:pos x="wd2" y="hd2"/>
              </a:cxn>
              <a:cxn ang="5400000">
                <a:pos x="wd2" y="hd2"/>
              </a:cxn>
              <a:cxn ang="10800000">
                <a:pos x="wd2" y="hd2"/>
              </a:cxn>
              <a:cxn ang="16200000">
                <a:pos x="wd2" y="hd2"/>
              </a:cxn>
            </a:cxnLst>
            <a:rect l="0" t="0" r="r" b="b"/>
            <a:pathLst>
              <a:path w="21563" h="21546"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3" name="Rounded Rectangle 6"/>
          <p:cNvSpPr/>
          <p:nvPr/>
        </p:nvSpPr>
        <p:spPr>
          <a:xfrm>
            <a:off x="4411371" y="2471634"/>
            <a:ext cx="508155" cy="516636"/>
          </a:xfrm>
          <a:custGeom>
            <a:avLst/>
            <a:gdLst/>
            <a:ahLst/>
            <a:cxnLst>
              <a:cxn ang="0">
                <a:pos x="wd2" y="hd2"/>
              </a:cxn>
              <a:cxn ang="5400000">
                <a:pos x="wd2" y="hd2"/>
              </a:cxn>
              <a:cxn ang="10800000">
                <a:pos x="wd2" y="hd2"/>
              </a:cxn>
              <a:cxn ang="16200000">
                <a:pos x="wd2" y="hd2"/>
              </a:cxn>
            </a:cxnLst>
            <a:rect l="0" t="0" r="r" b="b"/>
            <a:pathLst>
              <a:path w="21600" h="21600"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4" name="Oval 66"/>
          <p:cNvSpPr/>
          <p:nvPr/>
        </p:nvSpPr>
        <p:spPr>
          <a:xfrm rot="20700000">
            <a:off x="6137535" y="3634206"/>
            <a:ext cx="548682" cy="469990"/>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5" name="Isosceles Triangle 13"/>
          <p:cNvSpPr/>
          <p:nvPr/>
        </p:nvSpPr>
        <p:spPr>
          <a:xfrm rot="10800000">
            <a:off x="5188206" y="5485943"/>
            <a:ext cx="376564" cy="745703"/>
          </a:xfrm>
          <a:custGeom>
            <a:avLst/>
            <a:gdLst/>
            <a:ahLst/>
            <a:cxnLst>
              <a:cxn ang="0">
                <a:pos x="wd2" y="hd2"/>
              </a:cxn>
              <a:cxn ang="5400000">
                <a:pos x="wd2" y="hd2"/>
              </a:cxn>
              <a:cxn ang="10800000">
                <a:pos x="wd2" y="hd2"/>
              </a:cxn>
              <a:cxn ang="16200000">
                <a:pos x="wd2" y="hd2"/>
              </a:cxn>
            </a:cxnLst>
            <a:rect l="0" t="0" r="r" b="b"/>
            <a:pathLst>
              <a:path w="21478" h="21600"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6" name="Smiley Face 14"/>
          <p:cNvSpPr/>
          <p:nvPr/>
        </p:nvSpPr>
        <p:spPr>
          <a:xfrm>
            <a:off x="7617042" y="5578826"/>
            <a:ext cx="559936" cy="559936"/>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7" name="Smiley Face 12"/>
          <p:cNvSpPr/>
          <p:nvPr/>
        </p:nvSpPr>
        <p:spPr>
          <a:xfrm>
            <a:off x="10160620" y="5578826"/>
            <a:ext cx="559936" cy="559936"/>
          </a:xfrm>
          <a:custGeom>
            <a:avLst/>
            <a:gdLst/>
            <a:ahLst/>
            <a:cxnLst>
              <a:cxn ang="0">
                <a:pos x="wd2" y="hd2"/>
              </a:cxn>
              <a:cxn ang="5400000">
                <a:pos x="wd2" y="hd2"/>
              </a:cxn>
              <a:cxn ang="10800000">
                <a:pos x="wd2" y="hd2"/>
              </a:cxn>
              <a:cxn ang="16200000">
                <a:pos x="wd2" y="hd2"/>
              </a:cxn>
            </a:cxnLst>
            <a:rect l="0" t="0" r="r" b="b"/>
            <a:pathLst>
              <a:path w="21600" h="21600"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8" name="Smiley Face 15"/>
          <p:cNvSpPr/>
          <p:nvPr/>
        </p:nvSpPr>
        <p:spPr>
          <a:xfrm>
            <a:off x="8468993" y="5581896"/>
            <a:ext cx="553794" cy="553794"/>
          </a:xfrm>
          <a:custGeom>
            <a:avLst/>
            <a:gdLst/>
            <a:ahLst/>
            <a:cxnLst>
              <a:cxn ang="0">
                <a:pos x="wd2" y="hd2"/>
              </a:cxn>
              <a:cxn ang="5400000">
                <a:pos x="wd2" y="hd2"/>
              </a:cxn>
              <a:cxn ang="10800000">
                <a:pos x="wd2" y="hd2"/>
              </a:cxn>
              <a:cxn ang="16200000">
                <a:pos x="wd2" y="hd2"/>
              </a:cxn>
            </a:cxnLst>
            <a:rect l="0" t="0" r="r" b="b"/>
            <a:pathLst>
              <a:path w="21600" h="21600"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79" name="Oval 37"/>
          <p:cNvSpPr/>
          <p:nvPr/>
        </p:nvSpPr>
        <p:spPr>
          <a:xfrm>
            <a:off x="11012575" y="5575424"/>
            <a:ext cx="566740" cy="566740"/>
          </a:xfrm>
          <a:custGeom>
            <a:avLst/>
            <a:gdLst/>
            <a:ahLst/>
            <a:cxnLst>
              <a:cxn ang="0">
                <a:pos x="wd2" y="hd2"/>
              </a:cxn>
              <a:cxn ang="5400000">
                <a:pos x="wd2" y="hd2"/>
              </a:cxn>
              <a:cxn ang="10800000">
                <a:pos x="wd2" y="hd2"/>
              </a:cxn>
              <a:cxn ang="16200000">
                <a:pos x="wd2" y="hd2"/>
              </a:cxn>
            </a:cxnLst>
            <a:rect l="0" t="0" r="r" b="b"/>
            <a:pathLst>
              <a:path w="21600" h="21600"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0" name="Smiley Face 14"/>
          <p:cNvSpPr/>
          <p:nvPr/>
        </p:nvSpPr>
        <p:spPr>
          <a:xfrm>
            <a:off x="9314808" y="5581896"/>
            <a:ext cx="553794" cy="553794"/>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1" name="Rectangle 16"/>
          <p:cNvSpPr/>
          <p:nvPr/>
        </p:nvSpPr>
        <p:spPr>
          <a:xfrm rot="2700000">
            <a:off x="5325698" y="3520149"/>
            <a:ext cx="389392" cy="698105"/>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2" name="Rectangle 9"/>
          <p:cNvSpPr/>
          <p:nvPr/>
        </p:nvSpPr>
        <p:spPr>
          <a:xfrm>
            <a:off x="4401172" y="3545243"/>
            <a:ext cx="527338" cy="493639"/>
          </a:xfrm>
          <a:custGeom>
            <a:avLst/>
            <a:gdLst/>
            <a:ahLst/>
            <a:cxnLst>
              <a:cxn ang="0">
                <a:pos x="wd2" y="hd2"/>
              </a:cxn>
              <a:cxn ang="5400000">
                <a:pos x="wd2" y="hd2"/>
              </a:cxn>
              <a:cxn ang="10800000">
                <a:pos x="wd2" y="hd2"/>
              </a:cxn>
              <a:cxn ang="16200000">
                <a:pos x="wd2" y="hd2"/>
              </a:cxn>
            </a:cxnLst>
            <a:rect l="0" t="0" r="r" b="b"/>
            <a:pathLst>
              <a:path w="21600" h="21593"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3" name="Round Same Side Corner Rectangle 6"/>
          <p:cNvSpPr/>
          <p:nvPr/>
        </p:nvSpPr>
        <p:spPr>
          <a:xfrm rot="2700000">
            <a:off x="6979028" y="5476480"/>
            <a:ext cx="190723" cy="764625"/>
          </a:xfrm>
          <a:custGeom>
            <a:avLst/>
            <a:gdLst/>
            <a:ahLst/>
            <a:cxnLst>
              <a:cxn ang="0">
                <a:pos x="wd2" y="hd2"/>
              </a:cxn>
              <a:cxn ang="5400000">
                <a:pos x="wd2" y="hd2"/>
              </a:cxn>
              <a:cxn ang="10800000">
                <a:pos x="wd2" y="hd2"/>
              </a:cxn>
              <a:cxn ang="16200000">
                <a:pos x="wd2" y="hd2"/>
              </a:cxn>
            </a:cxnLst>
            <a:rect l="0" t="0" r="r" b="b"/>
            <a:pathLst>
              <a:path w="21600" h="21600"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4" name="Frame 17"/>
          <p:cNvSpPr/>
          <p:nvPr/>
        </p:nvSpPr>
        <p:spPr>
          <a:xfrm>
            <a:off x="4376234" y="4613416"/>
            <a:ext cx="508155" cy="508155"/>
          </a:xfrm>
          <a:custGeom>
            <a:avLst/>
            <a:gdLst/>
            <a:ahLst/>
            <a:cxnLst>
              <a:cxn ang="0">
                <a:pos x="wd2" y="hd2"/>
              </a:cxn>
              <a:cxn ang="5400000">
                <a:pos x="wd2" y="hd2"/>
              </a:cxn>
              <a:cxn ang="10800000">
                <a:pos x="wd2" y="hd2"/>
              </a:cxn>
              <a:cxn ang="16200000">
                <a:pos x="wd2" y="hd2"/>
              </a:cxn>
            </a:cxnLst>
            <a:rect l="0" t="0" r="r" b="b"/>
            <a:pathLst>
              <a:path w="21600" h="21600"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5" name="Rounded Rectangle 5"/>
          <p:cNvSpPr/>
          <p:nvPr/>
        </p:nvSpPr>
        <p:spPr>
          <a:xfrm flipH="1">
            <a:off x="10102419" y="2554104"/>
            <a:ext cx="504635" cy="416293"/>
          </a:xfrm>
          <a:custGeom>
            <a:avLst/>
            <a:gdLst/>
            <a:ahLst/>
            <a:cxnLst>
              <a:cxn ang="0">
                <a:pos x="wd2" y="hd2"/>
              </a:cxn>
              <a:cxn ang="5400000">
                <a:pos x="wd2" y="hd2"/>
              </a:cxn>
              <a:cxn ang="10800000">
                <a:pos x="wd2" y="hd2"/>
              </a:cxn>
              <a:cxn ang="16200000">
                <a:pos x="wd2" y="hd2"/>
              </a:cxn>
            </a:cxnLst>
            <a:rect l="0" t="0" r="r" b="b"/>
            <a:pathLst>
              <a:path w="21600" h="21600"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6" name="Teardrop 1"/>
          <p:cNvSpPr/>
          <p:nvPr/>
        </p:nvSpPr>
        <p:spPr>
          <a:xfrm rot="18805992">
            <a:off x="10126684" y="1539340"/>
            <a:ext cx="551860" cy="546102"/>
          </a:xfrm>
          <a:custGeom>
            <a:avLst/>
            <a:gdLst/>
            <a:ahLst/>
            <a:cxnLst>
              <a:cxn ang="0">
                <a:pos x="wd2" y="hd2"/>
              </a:cxn>
              <a:cxn ang="5400000">
                <a:pos x="wd2" y="hd2"/>
              </a:cxn>
              <a:cxn ang="10800000">
                <a:pos x="wd2" y="hd2"/>
              </a:cxn>
              <a:cxn ang="16200000">
                <a:pos x="wd2" y="hd2"/>
              </a:cxn>
            </a:cxnLst>
            <a:rect l="0" t="0" r="r" b="b"/>
            <a:pathLst>
              <a:path w="21377" h="21375"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7" name="Rectangle 130"/>
          <p:cNvSpPr/>
          <p:nvPr/>
        </p:nvSpPr>
        <p:spPr>
          <a:xfrm>
            <a:off x="10932820" y="1539413"/>
            <a:ext cx="544577" cy="547052"/>
          </a:xfrm>
          <a:custGeom>
            <a:avLst/>
            <a:gdLst/>
            <a:ahLst/>
            <a:cxnLst>
              <a:cxn ang="0">
                <a:pos x="wd2" y="hd2"/>
              </a:cxn>
              <a:cxn ang="5400000">
                <a:pos x="wd2" y="hd2"/>
              </a:cxn>
              <a:cxn ang="10800000">
                <a:pos x="wd2" y="hd2"/>
              </a:cxn>
              <a:cxn ang="16200000">
                <a:pos x="wd2" y="hd2"/>
              </a:cxn>
            </a:cxnLst>
            <a:rect l="0" t="0" r="r" b="b"/>
            <a:pathLst>
              <a:path w="21490" h="21600"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388" name="Right Triangle 17"/>
          <p:cNvSpPr/>
          <p:nvPr/>
        </p:nvSpPr>
        <p:spPr>
          <a:xfrm>
            <a:off x="9363471"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89" name="Right Triangle 17"/>
          <p:cNvSpPr/>
          <p:nvPr/>
        </p:nvSpPr>
        <p:spPr>
          <a:xfrm>
            <a:off x="8488429"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0" name="Right Triangle 17"/>
          <p:cNvSpPr/>
          <p:nvPr/>
        </p:nvSpPr>
        <p:spPr>
          <a:xfrm>
            <a:off x="10238515"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1" name="Oval 44"/>
          <p:cNvSpPr/>
          <p:nvPr/>
        </p:nvSpPr>
        <p:spPr>
          <a:xfrm>
            <a:off x="11113554" y="4578024"/>
            <a:ext cx="478150" cy="569327"/>
          </a:xfrm>
          <a:custGeom>
            <a:avLst/>
            <a:gdLst/>
            <a:ahLst/>
            <a:cxnLst>
              <a:cxn ang="0">
                <a:pos x="wd2" y="hd2"/>
              </a:cxn>
              <a:cxn ang="5400000">
                <a:pos x="wd2" y="hd2"/>
              </a:cxn>
              <a:cxn ang="10800000">
                <a:pos x="wd2" y="hd2"/>
              </a:cxn>
              <a:cxn ang="16200000">
                <a:pos x="wd2" y="hd2"/>
              </a:cxn>
            </a:cxnLst>
            <a:rect l="0" t="0" r="r" b="b"/>
            <a:pathLst>
              <a:path w="21600" h="21600"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39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t Icone [c]">
    <p:bg>
      <p:bgPr>
        <a:solidFill>
          <a:srgbClr val="FFFFFF"/>
        </a:solidFill>
        <a:effectLst/>
      </p:bgPr>
    </p:bg>
    <p:spTree>
      <p:nvGrpSpPr>
        <p:cNvPr id="1" name=""/>
        <p:cNvGrpSpPr/>
        <p:nvPr/>
      </p:nvGrpSpPr>
      <p:grpSpPr>
        <a:xfrm>
          <a:off x="0" y="0"/>
          <a:ext cx="0" cy="0"/>
          <a:chOff x="0" y="0"/>
          <a:chExt cx="0" cy="0"/>
        </a:xfrm>
      </p:grpSpPr>
      <p:sp>
        <p:nvSpPr>
          <p:cNvPr id="139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0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0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0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40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40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40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06" name="CasellaDiTesto 10"/>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c</a:t>
            </a:r>
          </a:p>
        </p:txBody>
      </p:sp>
      <p:sp>
        <p:nvSpPr>
          <p:cNvPr id="1407" name="Isosceles Triangle 68"/>
          <p:cNvSpPr/>
          <p:nvPr/>
        </p:nvSpPr>
        <p:spPr>
          <a:xfrm rot="10800000">
            <a:off x="7871934" y="4610239"/>
            <a:ext cx="220705" cy="687312"/>
          </a:xfrm>
          <a:custGeom>
            <a:avLst/>
            <a:gdLst/>
            <a:ahLst/>
            <a:cxnLst>
              <a:cxn ang="0">
                <a:pos x="wd2" y="hd2"/>
              </a:cxn>
              <a:cxn ang="5400000">
                <a:pos x="wd2" y="hd2"/>
              </a:cxn>
              <a:cxn ang="10800000">
                <a:pos x="wd2" y="hd2"/>
              </a:cxn>
              <a:cxn ang="16200000">
                <a:pos x="wd2" y="hd2"/>
              </a:cxn>
            </a:cxnLst>
            <a:rect l="0" t="0" r="r" b="b"/>
            <a:pathLst>
              <a:path w="21600" h="21600"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08" name="Rectangle 9"/>
          <p:cNvSpPr/>
          <p:nvPr/>
        </p:nvSpPr>
        <p:spPr>
          <a:xfrm>
            <a:off x="8435540" y="4689592"/>
            <a:ext cx="529468" cy="528607"/>
          </a:xfrm>
          <a:custGeom>
            <a:avLst/>
            <a:gdLst/>
            <a:ahLst/>
            <a:cxnLst>
              <a:cxn ang="0">
                <a:pos x="wd2" y="hd2"/>
              </a:cxn>
              <a:cxn ang="5400000">
                <a:pos x="wd2" y="hd2"/>
              </a:cxn>
              <a:cxn ang="10800000">
                <a:pos x="wd2" y="hd2"/>
              </a:cxn>
              <a:cxn ang="16200000">
                <a:pos x="wd2" y="hd2"/>
              </a:cxn>
            </a:cxnLst>
            <a:rect l="0" t="0" r="r" b="b"/>
            <a:pathLst>
              <a:path w="21600" h="21600" extrusionOk="0">
                <a:moveTo>
                  <a:pt x="10839" y="4306"/>
                </a:move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09" name="Isosceles Triangle 8"/>
          <p:cNvSpPr/>
          <p:nvPr/>
        </p:nvSpPr>
        <p:spPr>
          <a:xfrm rot="16200000">
            <a:off x="4359304" y="3634374"/>
            <a:ext cx="444151" cy="529539"/>
          </a:xfrm>
          <a:custGeom>
            <a:avLst/>
            <a:gdLst/>
            <a:ahLst/>
            <a:cxnLst>
              <a:cxn ang="0">
                <a:pos x="wd2" y="hd2"/>
              </a:cxn>
              <a:cxn ang="5400000">
                <a:pos x="wd2" y="hd2"/>
              </a:cxn>
              <a:cxn ang="10800000">
                <a:pos x="wd2" y="hd2"/>
              </a:cxn>
              <a:cxn ang="16200000">
                <a:pos x="wd2" y="hd2"/>
              </a:cxn>
            </a:cxnLst>
            <a:rect l="0" t="0" r="r" b="b"/>
            <a:pathLst>
              <a:path w="21600" h="21379"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0" name="Donut 8"/>
          <p:cNvSpPr/>
          <p:nvPr/>
        </p:nvSpPr>
        <p:spPr>
          <a:xfrm>
            <a:off x="9475134" y="3608547"/>
            <a:ext cx="486218" cy="581186"/>
          </a:xfrm>
          <a:custGeom>
            <a:avLst/>
            <a:gdLst/>
            <a:ahLst/>
            <a:cxnLst>
              <a:cxn ang="0">
                <a:pos x="wd2" y="hd2"/>
              </a:cxn>
              <a:cxn ang="5400000">
                <a:pos x="wd2" y="hd2"/>
              </a:cxn>
              <a:cxn ang="10800000">
                <a:pos x="wd2" y="hd2"/>
              </a:cxn>
              <a:cxn ang="16200000">
                <a:pos x="wd2" y="hd2"/>
              </a:cxn>
            </a:cxnLst>
            <a:rect l="0" t="0" r="r" b="b"/>
            <a:pathLst>
              <a:path w="21600" h="21600"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1" name="Freeform 18"/>
          <p:cNvSpPr/>
          <p:nvPr/>
        </p:nvSpPr>
        <p:spPr>
          <a:xfrm>
            <a:off x="10104939" y="4747559"/>
            <a:ext cx="511327" cy="412679"/>
          </a:xfrm>
          <a:custGeom>
            <a:avLst/>
            <a:gdLst/>
            <a:ahLst/>
            <a:cxnLst>
              <a:cxn ang="0">
                <a:pos x="wd2" y="hd2"/>
              </a:cxn>
              <a:cxn ang="5400000">
                <a:pos x="wd2" y="hd2"/>
              </a:cxn>
              <a:cxn ang="10800000">
                <a:pos x="wd2" y="hd2"/>
              </a:cxn>
              <a:cxn ang="16200000">
                <a:pos x="wd2" y="hd2"/>
              </a:cxn>
            </a:cxnLst>
            <a:rect l="0" t="0" r="r" b="b"/>
            <a:pathLst>
              <a:path w="21600" h="21600"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2" name="Oval 7"/>
          <p:cNvSpPr/>
          <p:nvPr/>
        </p:nvSpPr>
        <p:spPr>
          <a:xfrm>
            <a:off x="10252271" y="3641888"/>
            <a:ext cx="514507" cy="514507"/>
          </a:xfrm>
          <a:custGeom>
            <a:avLst/>
            <a:gdLst/>
            <a:ahLst/>
            <a:cxnLst>
              <a:cxn ang="0">
                <a:pos x="wd2" y="hd2"/>
              </a:cxn>
              <a:cxn ang="5400000">
                <a:pos x="wd2" y="hd2"/>
              </a:cxn>
              <a:cxn ang="10800000">
                <a:pos x="wd2" y="hd2"/>
              </a:cxn>
              <a:cxn ang="16200000">
                <a:pos x="wd2" y="hd2"/>
              </a:cxn>
            </a:cxnLst>
            <a:rect l="0" t="0" r="r" b="b"/>
            <a:pathLst>
              <a:path w="21600" h="21600"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3" name="Freeform 20"/>
          <p:cNvSpPr/>
          <p:nvPr/>
        </p:nvSpPr>
        <p:spPr>
          <a:xfrm>
            <a:off x="10998217" y="5652770"/>
            <a:ext cx="536413" cy="573299"/>
          </a:xfrm>
          <a:custGeom>
            <a:avLst/>
            <a:gdLst/>
            <a:ahLst/>
            <a:cxnLst>
              <a:cxn ang="0">
                <a:pos x="wd2" y="hd2"/>
              </a:cxn>
              <a:cxn ang="5400000">
                <a:pos x="wd2" y="hd2"/>
              </a:cxn>
              <a:cxn ang="10800000">
                <a:pos x="wd2" y="hd2"/>
              </a:cxn>
              <a:cxn ang="16200000">
                <a:pos x="wd2" y="hd2"/>
              </a:cxn>
            </a:cxnLst>
            <a:rect l="0" t="0" r="r" b="b"/>
            <a:pathLst>
              <a:path w="16388" h="21600"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4" name="Rounded Rectangle 25"/>
          <p:cNvSpPr/>
          <p:nvPr/>
        </p:nvSpPr>
        <p:spPr>
          <a:xfrm>
            <a:off x="10972937" y="2640819"/>
            <a:ext cx="586982" cy="430166"/>
          </a:xfrm>
          <a:custGeom>
            <a:avLst/>
            <a:gdLst/>
            <a:ahLst/>
            <a:cxnLst>
              <a:cxn ang="0">
                <a:pos x="wd2" y="hd2"/>
              </a:cxn>
              <a:cxn ang="5400000">
                <a:pos x="wd2" y="hd2"/>
              </a:cxn>
              <a:cxn ang="10800000">
                <a:pos x="wd2" y="hd2"/>
              </a:cxn>
              <a:cxn ang="16200000">
                <a:pos x="wd2" y="hd2"/>
              </a:cxn>
            </a:cxnLst>
            <a:rect l="0" t="0" r="r" b="b"/>
            <a:pathLst>
              <a:path w="21600" h="21600"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5" name="Block Arc 41"/>
          <p:cNvSpPr/>
          <p:nvPr/>
        </p:nvSpPr>
        <p:spPr>
          <a:xfrm>
            <a:off x="9454084" y="5654205"/>
            <a:ext cx="563326" cy="570455"/>
          </a:xfrm>
          <a:custGeom>
            <a:avLst/>
            <a:gdLst/>
            <a:ahLst/>
            <a:cxnLst>
              <a:cxn ang="0">
                <a:pos x="wd2" y="hd2"/>
              </a:cxn>
              <a:cxn ang="5400000">
                <a:pos x="wd2" y="hd2"/>
              </a:cxn>
              <a:cxn ang="10800000">
                <a:pos x="wd2" y="hd2"/>
              </a:cxn>
              <a:cxn ang="16200000">
                <a:pos x="wd2" y="hd2"/>
              </a:cxn>
            </a:cxnLst>
            <a:rect l="0" t="0" r="r" b="b"/>
            <a:pathLst>
              <a:path w="21600" h="20844" extrusionOk="0">
                <a:moveTo>
                  <a:pt x="18152" y="10870"/>
                </a:moveTo>
                <a:lnTo>
                  <a:pt x="21600" y="11078"/>
                </a:lnTo>
                <a:cubicBezTo>
                  <a:pt x="21301" y="15592"/>
                  <a:pt x="17980" y="19407"/>
                  <a:pt x="13379" y="20522"/>
                </a:cubicBezTo>
                <a:cubicBezTo>
                  <a:pt x="9049" y="21570"/>
                  <a:pt x="4516" y="20000"/>
                  <a:pt x="1921" y="16599"/>
                </a:cubicBezTo>
                <a:lnTo>
                  <a:pt x="782" y="17225"/>
                </a:lnTo>
                <a:lnTo>
                  <a:pt x="794" y="11605"/>
                </a:lnTo>
                <a:lnTo>
                  <a:pt x="5907" y="14406"/>
                </a:lnTo>
                <a:lnTo>
                  <a:pt x="4924" y="14947"/>
                </a:lnTo>
                <a:cubicBezTo>
                  <a:pt x="6735" y="17065"/>
                  <a:pt x="9695" y="18017"/>
                  <a:pt x="12528" y="17331"/>
                </a:cubicBezTo>
                <a:cubicBezTo>
                  <a:pt x="15676" y="16569"/>
                  <a:pt x="17948" y="13959"/>
                  <a:pt x="18152" y="10870"/>
                </a:cubicBezTo>
                <a:close/>
                <a:moveTo>
                  <a:pt x="10817" y="0"/>
                </a:moveTo>
                <a:cubicBezTo>
                  <a:pt x="14282" y="-30"/>
                  <a:pt x="17607" y="1516"/>
                  <a:pt x="19679" y="4244"/>
                </a:cubicBezTo>
                <a:lnTo>
                  <a:pt x="20818" y="3617"/>
                </a:lnTo>
                <a:lnTo>
                  <a:pt x="20806" y="9237"/>
                </a:lnTo>
                <a:lnTo>
                  <a:pt x="15693" y="6437"/>
                </a:lnTo>
                <a:lnTo>
                  <a:pt x="16676" y="5896"/>
                </a:lnTo>
                <a:cubicBezTo>
                  <a:pt x="14865" y="3778"/>
                  <a:pt x="11905" y="2826"/>
                  <a:pt x="9072" y="3512"/>
                </a:cubicBezTo>
                <a:cubicBezTo>
                  <a:pt x="5924" y="4274"/>
                  <a:pt x="3652" y="6884"/>
                  <a:pt x="3448" y="9972"/>
                </a:cubicBezTo>
                <a:lnTo>
                  <a:pt x="0" y="9765"/>
                </a:lnTo>
                <a:cubicBezTo>
                  <a:pt x="299" y="5250"/>
                  <a:pt x="3620" y="1435"/>
                  <a:pt x="8221" y="321"/>
                </a:cubicBezTo>
                <a:cubicBezTo>
                  <a:pt x="9084" y="112"/>
                  <a:pt x="9954" y="7"/>
                  <a:pt x="1081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6" name="Round Same Side Corner Rectangle 11"/>
          <p:cNvSpPr/>
          <p:nvPr/>
        </p:nvSpPr>
        <p:spPr>
          <a:xfrm rot="9900000">
            <a:off x="10208907" y="1534999"/>
            <a:ext cx="579873" cy="492475"/>
          </a:xfrm>
          <a:custGeom>
            <a:avLst/>
            <a:gdLst/>
            <a:ahLst/>
            <a:cxnLst>
              <a:cxn ang="0">
                <a:pos x="wd2" y="hd2"/>
              </a:cxn>
              <a:cxn ang="5400000">
                <a:pos x="wd2" y="hd2"/>
              </a:cxn>
              <a:cxn ang="10800000">
                <a:pos x="wd2" y="hd2"/>
              </a:cxn>
              <a:cxn ang="16200000">
                <a:pos x="wd2" y="hd2"/>
              </a:cxn>
            </a:cxnLst>
            <a:rect l="0" t="0" r="r" b="b"/>
            <a:pathLst>
              <a:path w="21249" h="21478"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7" name="Donut 39"/>
          <p:cNvSpPr/>
          <p:nvPr/>
        </p:nvSpPr>
        <p:spPr>
          <a:xfrm>
            <a:off x="4246300" y="4666126"/>
            <a:ext cx="575538" cy="575538"/>
          </a:xfrm>
          <a:custGeom>
            <a:avLst/>
            <a:gdLst/>
            <a:ahLst/>
            <a:cxnLst>
              <a:cxn ang="0">
                <a:pos x="wd2" y="hd2"/>
              </a:cxn>
              <a:cxn ang="5400000">
                <a:pos x="wd2" y="hd2"/>
              </a:cxn>
              <a:cxn ang="10800000">
                <a:pos x="wd2" y="hd2"/>
              </a:cxn>
              <a:cxn ang="16200000">
                <a:pos x="wd2" y="hd2"/>
              </a:cxn>
            </a:cxnLst>
            <a:rect l="0" t="0" r="r" b="b"/>
            <a:pathLst>
              <a:path w="21600" h="21600"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18" name="Freeform 25"/>
          <p:cNvSpPr/>
          <p:nvPr/>
        </p:nvSpPr>
        <p:spPr>
          <a:xfrm>
            <a:off x="8766365" y="3640602"/>
            <a:ext cx="417860" cy="517073"/>
          </a:xfrm>
          <a:custGeom>
            <a:avLst/>
            <a:gdLst/>
            <a:ahLst/>
            <a:cxnLst>
              <a:cxn ang="0">
                <a:pos x="wd2" y="hd2"/>
              </a:cxn>
              <a:cxn ang="5400000">
                <a:pos x="wd2" y="hd2"/>
              </a:cxn>
              <a:cxn ang="10800000">
                <a:pos x="wd2" y="hd2"/>
              </a:cxn>
              <a:cxn ang="16200000">
                <a:pos x="wd2" y="hd2"/>
              </a:cxn>
            </a:cxnLst>
            <a:rect l="0" t="0" r="r" b="b"/>
            <a:pathLst>
              <a:path w="20200" h="21092"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19" name="Rectangle 36"/>
          <p:cNvSpPr/>
          <p:nvPr/>
        </p:nvSpPr>
        <p:spPr>
          <a:xfrm>
            <a:off x="5164740" y="4708914"/>
            <a:ext cx="586138" cy="489965"/>
          </a:xfrm>
          <a:custGeom>
            <a:avLst/>
            <a:gdLst/>
            <a:ahLst/>
            <a:cxnLst>
              <a:cxn ang="0">
                <a:pos x="wd2" y="hd2"/>
              </a:cxn>
              <a:cxn ang="5400000">
                <a:pos x="wd2" y="hd2"/>
              </a:cxn>
              <a:cxn ang="10800000">
                <a:pos x="wd2" y="hd2"/>
              </a:cxn>
              <a:cxn ang="16200000">
                <a:pos x="wd2" y="hd2"/>
              </a:cxn>
            </a:cxnLst>
            <a:rect l="0" t="0" r="r" b="b"/>
            <a:pathLst>
              <a:path w="21600" h="21600"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0" name="Rounded Rectangle 27"/>
          <p:cNvSpPr/>
          <p:nvPr/>
        </p:nvSpPr>
        <p:spPr>
          <a:xfrm>
            <a:off x="8316455" y="1548745"/>
            <a:ext cx="605317" cy="464966"/>
          </a:xfrm>
          <a:custGeom>
            <a:avLst/>
            <a:gdLst/>
            <a:ahLst/>
            <a:cxnLst>
              <a:cxn ang="0">
                <a:pos x="wd2" y="hd2"/>
              </a:cxn>
              <a:cxn ang="5400000">
                <a:pos x="wd2" y="hd2"/>
              </a:cxn>
              <a:cxn ang="10800000">
                <a:pos x="wd2" y="hd2"/>
              </a:cxn>
              <a:cxn ang="16200000">
                <a:pos x="wd2" y="hd2"/>
              </a:cxn>
            </a:cxnLst>
            <a:rect l="0" t="0" r="r" b="b"/>
            <a:pathLst>
              <a:path w="21600" h="21600"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1" name="Rounded Rectangle 7"/>
          <p:cNvSpPr/>
          <p:nvPr/>
        </p:nvSpPr>
        <p:spPr>
          <a:xfrm>
            <a:off x="9257631" y="1515678"/>
            <a:ext cx="615418" cy="531100"/>
          </a:xfrm>
          <a:custGeom>
            <a:avLst/>
            <a:gdLst/>
            <a:ahLst/>
            <a:cxnLst>
              <a:cxn ang="0">
                <a:pos x="wd2" y="hd2"/>
              </a:cxn>
              <a:cxn ang="5400000">
                <a:pos x="wd2" y="hd2"/>
              </a:cxn>
              <a:cxn ang="10800000">
                <a:pos x="wd2" y="hd2"/>
              </a:cxn>
              <a:cxn ang="16200000">
                <a:pos x="wd2" y="hd2"/>
              </a:cxn>
            </a:cxnLst>
            <a:rect l="0" t="0" r="r" b="b"/>
            <a:pathLst>
              <a:path w="21600" h="21600"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2" name="Chord 15"/>
          <p:cNvSpPr/>
          <p:nvPr/>
        </p:nvSpPr>
        <p:spPr>
          <a:xfrm>
            <a:off x="11124640" y="1472086"/>
            <a:ext cx="283582" cy="618282"/>
          </a:xfrm>
          <a:custGeom>
            <a:avLst/>
            <a:gdLst/>
            <a:ahLst/>
            <a:cxnLst>
              <a:cxn ang="0">
                <a:pos x="wd2" y="hd2"/>
              </a:cxn>
              <a:cxn ang="5400000">
                <a:pos x="wd2" y="hd2"/>
              </a:cxn>
              <a:cxn ang="10800000">
                <a:pos x="wd2" y="hd2"/>
              </a:cxn>
              <a:cxn ang="16200000">
                <a:pos x="wd2" y="hd2"/>
              </a:cxn>
            </a:cxnLst>
            <a:rect l="0" t="0" r="r" b="b"/>
            <a:pathLst>
              <a:path w="21600" h="21600"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3" name="Rectangle 16"/>
          <p:cNvSpPr/>
          <p:nvPr/>
        </p:nvSpPr>
        <p:spPr>
          <a:xfrm>
            <a:off x="6093778" y="4751666"/>
            <a:ext cx="615419" cy="404462"/>
          </a:xfrm>
          <a:custGeom>
            <a:avLst/>
            <a:gdLst/>
            <a:ahLst/>
            <a:cxnLst>
              <a:cxn ang="0">
                <a:pos x="wd2" y="hd2"/>
              </a:cxn>
              <a:cxn ang="5400000">
                <a:pos x="wd2" y="hd2"/>
              </a:cxn>
              <a:cxn ang="10800000">
                <a:pos x="wd2" y="hd2"/>
              </a:cxn>
              <a:cxn ang="16200000">
                <a:pos x="wd2" y="hd2"/>
              </a:cxn>
            </a:cxnLst>
            <a:rect l="0" t="0" r="r" b="b"/>
            <a:pathLst>
              <a:path w="21600" h="21600"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4" name="Rounded Rectangle 6"/>
          <p:cNvSpPr/>
          <p:nvPr/>
        </p:nvSpPr>
        <p:spPr>
          <a:xfrm>
            <a:off x="5137072"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5" name="Rounded Rectangle 6"/>
          <p:cNvSpPr/>
          <p:nvPr/>
        </p:nvSpPr>
        <p:spPr>
          <a:xfrm>
            <a:off x="6044393"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6" name="Rounded Rectangle 6"/>
          <p:cNvSpPr/>
          <p:nvPr/>
        </p:nvSpPr>
        <p:spPr>
          <a:xfrm>
            <a:off x="6951715" y="3750690"/>
            <a:ext cx="616404"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7" name="Rounded Rectangle 6"/>
          <p:cNvSpPr/>
          <p:nvPr/>
        </p:nvSpPr>
        <p:spPr>
          <a:xfrm>
            <a:off x="7859035" y="3750690"/>
            <a:ext cx="616403" cy="296902"/>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8" name="Teardrop 6"/>
          <p:cNvSpPr/>
          <p:nvPr/>
        </p:nvSpPr>
        <p:spPr>
          <a:xfrm rot="8100000">
            <a:off x="11057693" y="3690401"/>
            <a:ext cx="417477" cy="417478"/>
          </a:xfrm>
          <a:custGeom>
            <a:avLst/>
            <a:gdLst/>
            <a:ahLst/>
            <a:cxnLst>
              <a:cxn ang="0">
                <a:pos x="wd2" y="hd2"/>
              </a:cxn>
              <a:cxn ang="5400000">
                <a:pos x="wd2" y="hd2"/>
              </a:cxn>
              <a:cxn ang="10800000">
                <a:pos x="wd2" y="hd2"/>
              </a:cxn>
              <a:cxn ang="16200000">
                <a:pos x="wd2" y="hd2"/>
              </a:cxn>
            </a:cxnLst>
            <a:rect l="0" t="0" r="r" b="b"/>
            <a:pathLst>
              <a:path w="21600" h="21600"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29" name="Donut 24"/>
          <p:cNvSpPr/>
          <p:nvPr/>
        </p:nvSpPr>
        <p:spPr>
          <a:xfrm>
            <a:off x="5773604" y="2544634"/>
            <a:ext cx="617510" cy="622537"/>
          </a:xfrm>
          <a:custGeom>
            <a:avLst/>
            <a:gdLst/>
            <a:ahLst/>
            <a:cxnLst>
              <a:cxn ang="0">
                <a:pos x="wd2" y="hd2"/>
              </a:cxn>
              <a:cxn ang="5400000">
                <a:pos x="wd2" y="hd2"/>
              </a:cxn>
              <a:cxn ang="10800000">
                <a:pos x="wd2" y="hd2"/>
              </a:cxn>
              <a:cxn ang="16200000">
                <a:pos x="wd2" y="hd2"/>
              </a:cxn>
            </a:cxnLst>
            <a:rect l="0" t="0" r="r" b="b"/>
            <a:pathLst>
              <a:path w="21600" h="21600"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30" name="Chord 38"/>
          <p:cNvSpPr/>
          <p:nvPr/>
        </p:nvSpPr>
        <p:spPr>
          <a:xfrm>
            <a:off x="6733447" y="2544108"/>
            <a:ext cx="484935" cy="623590"/>
          </a:xfrm>
          <a:custGeom>
            <a:avLst/>
            <a:gdLst/>
            <a:ahLst/>
            <a:cxnLst>
              <a:cxn ang="0">
                <a:pos x="wd2" y="hd2"/>
              </a:cxn>
              <a:cxn ang="5400000">
                <a:pos x="wd2" y="hd2"/>
              </a:cxn>
              <a:cxn ang="10800000">
                <a:pos x="wd2" y="hd2"/>
              </a:cxn>
              <a:cxn ang="16200000">
                <a:pos x="wd2" y="hd2"/>
              </a:cxn>
            </a:cxnLst>
            <a:rect l="0" t="0" r="r" b="b"/>
            <a:pathLst>
              <a:path w="21572" h="21600"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1" name="Heart 38"/>
          <p:cNvSpPr/>
          <p:nvPr/>
        </p:nvSpPr>
        <p:spPr>
          <a:xfrm>
            <a:off x="7434314" y="1515823"/>
            <a:ext cx="548230" cy="537546"/>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2" name="Round Same Side Corner Rectangle 19"/>
          <p:cNvSpPr/>
          <p:nvPr/>
        </p:nvSpPr>
        <p:spPr>
          <a:xfrm>
            <a:off x="10301960" y="5685082"/>
            <a:ext cx="411708" cy="508678"/>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3" name="Rectangle 23"/>
          <p:cNvSpPr/>
          <p:nvPr/>
        </p:nvSpPr>
        <p:spPr>
          <a:xfrm>
            <a:off x="4242329" y="5739981"/>
            <a:ext cx="678104" cy="398878"/>
          </a:xfrm>
          <a:custGeom>
            <a:avLst/>
            <a:gdLst/>
            <a:ahLst/>
            <a:cxnLst>
              <a:cxn ang="0">
                <a:pos x="wd2" y="hd2"/>
              </a:cxn>
              <a:cxn ang="5400000">
                <a:pos x="wd2" y="hd2"/>
              </a:cxn>
              <a:cxn ang="10800000">
                <a:pos x="wd2" y="hd2"/>
              </a:cxn>
              <a:cxn ang="16200000">
                <a:pos x="wd2" y="hd2"/>
              </a:cxn>
            </a:cxnLst>
            <a:rect l="0" t="0" r="r" b="b"/>
            <a:pathLst>
              <a:path w="21600" h="21600"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4" name="Oval 31"/>
          <p:cNvSpPr/>
          <p:nvPr/>
        </p:nvSpPr>
        <p:spPr>
          <a:xfrm>
            <a:off x="8665013" y="5684797"/>
            <a:ext cx="504515" cy="509271"/>
          </a:xfrm>
          <a:custGeom>
            <a:avLst/>
            <a:gdLst/>
            <a:ahLst/>
            <a:cxnLst>
              <a:cxn ang="0">
                <a:pos x="wd2" y="hd2"/>
              </a:cxn>
              <a:cxn ang="5400000">
                <a:pos x="wd2" y="hd2"/>
              </a:cxn>
              <a:cxn ang="10800000">
                <a:pos x="wd2" y="hd2"/>
              </a:cxn>
              <a:cxn ang="16200000">
                <a:pos x="wd2" y="hd2"/>
              </a:cxn>
            </a:cxnLst>
            <a:rect l="0" t="0" r="r" b="b"/>
            <a:pathLst>
              <a:path w="21541" h="21564" extrusionOk="0">
                <a:moveTo>
                  <a:pt x="14441" y="17891"/>
                </a:moveTo>
                <a:cubicBezTo>
                  <a:pt x="14560" y="17848"/>
                  <a:pt x="14692" y="17909"/>
                  <a:pt x="14736" y="18028"/>
                </a:cubicBezTo>
                <a:lnTo>
                  <a:pt x="15806" y="20945"/>
                </a:lnTo>
                <a:cubicBezTo>
                  <a:pt x="15850" y="21063"/>
                  <a:pt x="15788" y="21194"/>
                  <a:pt x="15669" y="21238"/>
                </a:cubicBezTo>
                <a:lnTo>
                  <a:pt x="14804" y="21550"/>
                </a:lnTo>
                <a:cubicBezTo>
                  <a:pt x="14684" y="21593"/>
                  <a:pt x="14552" y="21532"/>
                  <a:pt x="14509" y="21413"/>
                </a:cubicBezTo>
                <a:lnTo>
                  <a:pt x="13438" y="18496"/>
                </a:lnTo>
                <a:cubicBezTo>
                  <a:pt x="13394" y="18378"/>
                  <a:pt x="13456" y="18247"/>
                  <a:pt x="13576" y="18204"/>
                </a:cubicBezTo>
                <a:close/>
                <a:moveTo>
                  <a:pt x="7101" y="17891"/>
                </a:moveTo>
                <a:lnTo>
                  <a:pt x="7966" y="18204"/>
                </a:lnTo>
                <a:cubicBezTo>
                  <a:pt x="8086" y="18247"/>
                  <a:pt x="8148" y="18378"/>
                  <a:pt x="8104" y="18496"/>
                </a:cubicBezTo>
                <a:lnTo>
                  <a:pt x="7033" y="21413"/>
                </a:lnTo>
                <a:cubicBezTo>
                  <a:pt x="6990" y="21532"/>
                  <a:pt x="6858" y="21593"/>
                  <a:pt x="6738" y="21550"/>
                </a:cubicBezTo>
                <a:lnTo>
                  <a:pt x="5873" y="21238"/>
                </a:lnTo>
                <a:cubicBezTo>
                  <a:pt x="5754" y="21194"/>
                  <a:pt x="5692" y="21063"/>
                  <a:pt x="5736" y="20945"/>
                </a:cubicBezTo>
                <a:lnTo>
                  <a:pt x="6806" y="18028"/>
                </a:lnTo>
                <a:cubicBezTo>
                  <a:pt x="6850" y="17909"/>
                  <a:pt x="6982" y="17848"/>
                  <a:pt x="7101" y="17891"/>
                </a:cubicBezTo>
                <a:close/>
                <a:moveTo>
                  <a:pt x="17897" y="13606"/>
                </a:moveTo>
                <a:cubicBezTo>
                  <a:pt x="17954" y="13591"/>
                  <a:pt x="18016" y="13597"/>
                  <a:pt x="18071" y="13629"/>
                </a:cubicBezTo>
                <a:lnTo>
                  <a:pt x="20782" y="15181"/>
                </a:lnTo>
                <a:cubicBezTo>
                  <a:pt x="20892" y="15244"/>
                  <a:pt x="20930" y="15383"/>
                  <a:pt x="20867" y="15493"/>
                </a:cubicBezTo>
                <a:lnTo>
                  <a:pt x="20406" y="16283"/>
                </a:lnTo>
                <a:cubicBezTo>
                  <a:pt x="20343" y="16393"/>
                  <a:pt x="20202" y="16430"/>
                  <a:pt x="20092" y="16367"/>
                </a:cubicBezTo>
                <a:lnTo>
                  <a:pt x="17381" y="14815"/>
                </a:lnTo>
                <a:cubicBezTo>
                  <a:pt x="17271" y="14752"/>
                  <a:pt x="17233" y="14612"/>
                  <a:pt x="17297" y="14503"/>
                </a:cubicBezTo>
                <a:lnTo>
                  <a:pt x="17757" y="13712"/>
                </a:lnTo>
                <a:cubicBezTo>
                  <a:pt x="17789" y="13657"/>
                  <a:pt x="17840" y="13621"/>
                  <a:pt x="17897" y="13606"/>
                </a:cubicBezTo>
                <a:close/>
                <a:moveTo>
                  <a:pt x="3645" y="13606"/>
                </a:moveTo>
                <a:cubicBezTo>
                  <a:pt x="3702" y="13621"/>
                  <a:pt x="3753" y="13657"/>
                  <a:pt x="3785" y="13712"/>
                </a:cubicBezTo>
                <a:lnTo>
                  <a:pt x="4245" y="14503"/>
                </a:lnTo>
                <a:cubicBezTo>
                  <a:pt x="4309" y="14612"/>
                  <a:pt x="4271" y="14752"/>
                  <a:pt x="4161" y="14815"/>
                </a:cubicBezTo>
                <a:lnTo>
                  <a:pt x="1450" y="16367"/>
                </a:lnTo>
                <a:cubicBezTo>
                  <a:pt x="1340" y="16430"/>
                  <a:pt x="1199" y="16393"/>
                  <a:pt x="1136" y="16283"/>
                </a:cubicBezTo>
                <a:lnTo>
                  <a:pt x="675" y="15493"/>
                </a:lnTo>
                <a:cubicBezTo>
                  <a:pt x="612" y="15383"/>
                  <a:pt x="649" y="15244"/>
                  <a:pt x="760" y="15181"/>
                </a:cubicBezTo>
                <a:lnTo>
                  <a:pt x="3471" y="13629"/>
                </a:lnTo>
                <a:cubicBezTo>
                  <a:pt x="3526" y="13597"/>
                  <a:pt x="3588" y="13591"/>
                  <a:pt x="3645" y="13606"/>
                </a:cubicBezTo>
                <a:close/>
                <a:moveTo>
                  <a:pt x="20918" y="6155"/>
                </a:moveTo>
                <a:cubicBezTo>
                  <a:pt x="21037" y="6112"/>
                  <a:pt x="21169" y="6173"/>
                  <a:pt x="21213" y="6292"/>
                </a:cubicBezTo>
                <a:lnTo>
                  <a:pt x="21528" y="7150"/>
                </a:lnTo>
                <a:cubicBezTo>
                  <a:pt x="21571" y="7268"/>
                  <a:pt x="21509" y="7399"/>
                  <a:pt x="21390" y="7442"/>
                </a:cubicBezTo>
                <a:lnTo>
                  <a:pt x="18448" y="8504"/>
                </a:lnTo>
                <a:cubicBezTo>
                  <a:pt x="18329" y="8547"/>
                  <a:pt x="18197" y="8486"/>
                  <a:pt x="18153" y="8368"/>
                </a:cubicBezTo>
                <a:lnTo>
                  <a:pt x="17838" y="7510"/>
                </a:lnTo>
                <a:cubicBezTo>
                  <a:pt x="17795" y="7391"/>
                  <a:pt x="17856" y="7260"/>
                  <a:pt x="17976" y="7217"/>
                </a:cubicBezTo>
                <a:close/>
                <a:moveTo>
                  <a:pt x="624" y="6155"/>
                </a:moveTo>
                <a:lnTo>
                  <a:pt x="3566" y="7217"/>
                </a:lnTo>
                <a:cubicBezTo>
                  <a:pt x="3686" y="7260"/>
                  <a:pt x="3747" y="7391"/>
                  <a:pt x="3704" y="7510"/>
                </a:cubicBezTo>
                <a:lnTo>
                  <a:pt x="3389" y="8368"/>
                </a:lnTo>
                <a:cubicBezTo>
                  <a:pt x="3345" y="8486"/>
                  <a:pt x="3213" y="8547"/>
                  <a:pt x="3094" y="8504"/>
                </a:cubicBezTo>
                <a:lnTo>
                  <a:pt x="152" y="7442"/>
                </a:lnTo>
                <a:cubicBezTo>
                  <a:pt x="33" y="7399"/>
                  <a:pt x="-29" y="7268"/>
                  <a:pt x="14" y="7150"/>
                </a:cubicBezTo>
                <a:lnTo>
                  <a:pt x="329" y="6292"/>
                </a:lnTo>
                <a:cubicBezTo>
                  <a:pt x="373" y="6173"/>
                  <a:pt x="505" y="6112"/>
                  <a:pt x="624" y="6155"/>
                </a:cubicBezTo>
                <a:close/>
                <a:moveTo>
                  <a:pt x="10771" y="4415"/>
                </a:moveTo>
                <a:cubicBezTo>
                  <a:pt x="14305" y="4415"/>
                  <a:pt x="17170" y="7256"/>
                  <a:pt x="17170" y="10761"/>
                </a:cubicBezTo>
                <a:cubicBezTo>
                  <a:pt x="17170" y="14266"/>
                  <a:pt x="14305" y="17107"/>
                  <a:pt x="10771" y="17107"/>
                </a:cubicBezTo>
                <a:cubicBezTo>
                  <a:pt x="7237" y="17107"/>
                  <a:pt x="4372" y="14266"/>
                  <a:pt x="4372" y="10761"/>
                </a:cubicBezTo>
                <a:cubicBezTo>
                  <a:pt x="4372" y="7256"/>
                  <a:pt x="7237" y="4415"/>
                  <a:pt x="10771" y="4415"/>
                </a:cubicBezTo>
                <a:close/>
                <a:moveTo>
                  <a:pt x="15181" y="8"/>
                </a:moveTo>
                <a:cubicBezTo>
                  <a:pt x="15238" y="-7"/>
                  <a:pt x="15301" y="-1"/>
                  <a:pt x="15356" y="31"/>
                </a:cubicBezTo>
                <a:lnTo>
                  <a:pt x="16153" y="487"/>
                </a:lnTo>
                <a:cubicBezTo>
                  <a:pt x="16263" y="550"/>
                  <a:pt x="16301" y="690"/>
                  <a:pt x="16237" y="799"/>
                </a:cubicBezTo>
                <a:lnTo>
                  <a:pt x="14672" y="3488"/>
                </a:lnTo>
                <a:cubicBezTo>
                  <a:pt x="14609" y="3597"/>
                  <a:pt x="14468" y="3634"/>
                  <a:pt x="14358" y="3571"/>
                </a:cubicBezTo>
                <a:lnTo>
                  <a:pt x="13560" y="3115"/>
                </a:lnTo>
                <a:cubicBezTo>
                  <a:pt x="13450" y="3052"/>
                  <a:pt x="13413" y="2912"/>
                  <a:pt x="13476" y="2803"/>
                </a:cubicBezTo>
                <a:lnTo>
                  <a:pt x="15041" y="114"/>
                </a:lnTo>
                <a:cubicBezTo>
                  <a:pt x="15073" y="60"/>
                  <a:pt x="15124" y="23"/>
                  <a:pt x="15181" y="8"/>
                </a:cubicBezTo>
                <a:close/>
                <a:moveTo>
                  <a:pt x="6361" y="8"/>
                </a:moveTo>
                <a:cubicBezTo>
                  <a:pt x="6418" y="23"/>
                  <a:pt x="6469" y="60"/>
                  <a:pt x="6501" y="114"/>
                </a:cubicBezTo>
                <a:lnTo>
                  <a:pt x="8066" y="2803"/>
                </a:lnTo>
                <a:cubicBezTo>
                  <a:pt x="8129" y="2912"/>
                  <a:pt x="8092" y="3052"/>
                  <a:pt x="7982" y="3115"/>
                </a:cubicBezTo>
                <a:lnTo>
                  <a:pt x="7184" y="3571"/>
                </a:lnTo>
                <a:cubicBezTo>
                  <a:pt x="7074" y="3634"/>
                  <a:pt x="6933" y="3597"/>
                  <a:pt x="6870" y="3488"/>
                </a:cubicBezTo>
                <a:lnTo>
                  <a:pt x="5305" y="799"/>
                </a:lnTo>
                <a:cubicBezTo>
                  <a:pt x="5241" y="690"/>
                  <a:pt x="5279" y="550"/>
                  <a:pt x="5389" y="487"/>
                </a:cubicBezTo>
                <a:lnTo>
                  <a:pt x="6186" y="31"/>
                </a:lnTo>
                <a:cubicBezTo>
                  <a:pt x="6241" y="-1"/>
                  <a:pt x="6304" y="-7"/>
                  <a:pt x="6361" y="8"/>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5" name="Rectangle 23"/>
          <p:cNvSpPr/>
          <p:nvPr/>
        </p:nvSpPr>
        <p:spPr>
          <a:xfrm>
            <a:off x="5963173" y="5716473"/>
            <a:ext cx="691885" cy="445894"/>
          </a:xfrm>
          <a:custGeom>
            <a:avLst/>
            <a:gdLst/>
            <a:ahLst/>
            <a:cxnLst>
              <a:cxn ang="0">
                <a:pos x="wd2" y="hd2"/>
              </a:cxn>
              <a:cxn ang="5400000">
                <a:pos x="wd2" y="hd2"/>
              </a:cxn>
              <a:cxn ang="10800000">
                <a:pos x="wd2" y="hd2"/>
              </a:cxn>
              <a:cxn ang="16200000">
                <a:pos x="wd2" y="hd2"/>
              </a:cxn>
            </a:cxnLst>
            <a:rect l="0" t="0" r="r" b="b"/>
            <a:pathLst>
              <a:path w="21600" h="21600"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6" name="Oval 31"/>
          <p:cNvSpPr/>
          <p:nvPr/>
        </p:nvSpPr>
        <p:spPr>
          <a:xfrm>
            <a:off x="6939605" y="5653372"/>
            <a:ext cx="579872" cy="572092"/>
          </a:xfrm>
          <a:custGeom>
            <a:avLst/>
            <a:gdLst/>
            <a:ahLst/>
            <a:cxnLst>
              <a:cxn ang="0">
                <a:pos x="wd2" y="hd2"/>
              </a:cxn>
              <a:cxn ang="5400000">
                <a:pos x="wd2" y="hd2"/>
              </a:cxn>
              <a:cxn ang="10800000">
                <a:pos x="wd2" y="hd2"/>
              </a:cxn>
              <a:cxn ang="16200000">
                <a:pos x="wd2" y="hd2"/>
              </a:cxn>
            </a:cxnLst>
            <a:rect l="0" t="0" r="r" b="b"/>
            <a:pathLst>
              <a:path w="21577" h="21594"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7" name="Teardrop 17"/>
          <p:cNvSpPr/>
          <p:nvPr/>
        </p:nvSpPr>
        <p:spPr>
          <a:xfrm rot="18900000">
            <a:off x="5197836" y="5681629"/>
            <a:ext cx="493194" cy="493194"/>
          </a:xfrm>
          <a:custGeom>
            <a:avLst/>
            <a:gdLst/>
            <a:ahLst/>
            <a:cxnLst>
              <a:cxn ang="0">
                <a:pos x="wd2" y="hd2"/>
              </a:cxn>
              <a:cxn ang="5400000">
                <a:pos x="wd2" y="hd2"/>
              </a:cxn>
              <a:cxn ang="10800000">
                <a:pos x="wd2" y="hd2"/>
              </a:cxn>
              <a:cxn ang="16200000">
                <a:pos x="wd2" y="hd2"/>
              </a:cxn>
            </a:cxnLst>
            <a:rect l="0" t="0" r="r" b="b"/>
            <a:pathLst>
              <a:path w="21108" h="21108"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8" name="Rectangle 23"/>
          <p:cNvSpPr/>
          <p:nvPr/>
        </p:nvSpPr>
        <p:spPr>
          <a:xfrm>
            <a:off x="7804029" y="5649490"/>
            <a:ext cx="576451" cy="579861"/>
          </a:xfrm>
          <a:custGeom>
            <a:avLst/>
            <a:gdLst/>
            <a:ahLst/>
            <a:cxnLst>
              <a:cxn ang="0">
                <a:pos x="wd2" y="hd2"/>
              </a:cxn>
              <a:cxn ang="5400000">
                <a:pos x="wd2" y="hd2"/>
              </a:cxn>
              <a:cxn ang="10800000">
                <a:pos x="wd2" y="hd2"/>
              </a:cxn>
              <a:cxn ang="16200000">
                <a:pos x="wd2" y="hd2"/>
              </a:cxn>
            </a:cxnLst>
            <a:rect l="0" t="0" r="r" b="b"/>
            <a:pathLst>
              <a:path w="21600" h="21600"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39" name="Round Same Side Corner Rectangle 8"/>
          <p:cNvSpPr/>
          <p:nvPr/>
        </p:nvSpPr>
        <p:spPr>
          <a:xfrm>
            <a:off x="4455729" y="1450295"/>
            <a:ext cx="251304" cy="661868"/>
          </a:xfrm>
          <a:custGeom>
            <a:avLst/>
            <a:gdLst/>
            <a:ahLst/>
            <a:cxnLst>
              <a:cxn ang="0">
                <a:pos x="wd2" y="hd2"/>
              </a:cxn>
              <a:cxn ang="5400000">
                <a:pos x="wd2" y="hd2"/>
              </a:cxn>
              <a:cxn ang="10800000">
                <a:pos x="wd2" y="hd2"/>
              </a:cxn>
              <a:cxn ang="16200000">
                <a:pos x="wd2" y="hd2"/>
              </a:cxn>
            </a:cxnLst>
            <a:rect l="0" t="0" r="r" b="b"/>
            <a:pathLst>
              <a:path w="21600" h="21600" extrusionOk="0">
                <a:moveTo>
                  <a:pt x="4063" y="4133"/>
                </a:moveTo>
                <a:lnTo>
                  <a:pt x="17537" y="4133"/>
                </a:lnTo>
                <a:cubicBezTo>
                  <a:pt x="19781" y="4133"/>
                  <a:pt x="21600" y="4824"/>
                  <a:pt x="21600" y="5675"/>
                </a:cubicBez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0" name="Round Same Side Corner Rectangle 20"/>
          <p:cNvSpPr/>
          <p:nvPr/>
        </p:nvSpPr>
        <p:spPr>
          <a:xfrm rot="10800000">
            <a:off x="5042897" y="1447239"/>
            <a:ext cx="313143" cy="667982"/>
          </a:xfrm>
          <a:custGeom>
            <a:avLst/>
            <a:gdLst/>
            <a:ahLst/>
            <a:cxnLst>
              <a:cxn ang="0">
                <a:pos x="wd2" y="hd2"/>
              </a:cxn>
              <a:cxn ang="5400000">
                <a:pos x="wd2" y="hd2"/>
              </a:cxn>
              <a:cxn ang="10800000">
                <a:pos x="wd2" y="hd2"/>
              </a:cxn>
              <a:cxn ang="16200000">
                <a:pos x="wd2" y="hd2"/>
              </a:cxn>
            </a:cxnLst>
            <a:rect l="0" t="0" r="r" b="b"/>
            <a:pathLst>
              <a:path w="21223" h="21600" extrusionOk="0">
                <a:moveTo>
                  <a:pt x="14046" y="17535"/>
                </a:moveTo>
                <a:lnTo>
                  <a:pt x="7119" y="17535"/>
                </a:lnTo>
                <a:cubicBezTo>
                  <a:pt x="5668" y="17471"/>
                  <a:pt x="5729" y="17595"/>
                  <a:pt x="5336" y="17150"/>
                </a:cubicBezTo>
                <a:lnTo>
                  <a:pt x="95" y="10593"/>
                </a:lnTo>
                <a:cubicBezTo>
                  <a:pt x="-188" y="10239"/>
                  <a:pt x="185" y="9841"/>
                  <a:pt x="928" y="9706"/>
                </a:cubicBezTo>
                <a:cubicBezTo>
                  <a:pt x="1672" y="9571"/>
                  <a:pt x="2504" y="9749"/>
                  <a:pt x="2787" y="10104"/>
                </a:cubicBezTo>
                <a:lnTo>
                  <a:pt x="5771" y="13837"/>
                </a:lnTo>
                <a:lnTo>
                  <a:pt x="6353" y="13837"/>
                </a:lnTo>
                <a:lnTo>
                  <a:pt x="2588" y="6602"/>
                </a:lnTo>
                <a:lnTo>
                  <a:pt x="6309" y="6602"/>
                </a:lnTo>
                <a:lnTo>
                  <a:pt x="6309" y="918"/>
                </a:lnTo>
                <a:cubicBezTo>
                  <a:pt x="6309" y="411"/>
                  <a:pt x="7171" y="0"/>
                  <a:pt x="8233" y="0"/>
                </a:cubicBezTo>
                <a:cubicBezTo>
                  <a:pt x="9296" y="0"/>
                  <a:pt x="10158" y="411"/>
                  <a:pt x="10158" y="918"/>
                </a:cubicBezTo>
                <a:lnTo>
                  <a:pt x="10158" y="6602"/>
                </a:lnTo>
                <a:lnTo>
                  <a:pt x="11068" y="6602"/>
                </a:lnTo>
                <a:lnTo>
                  <a:pt x="11068" y="918"/>
                </a:lnTo>
                <a:cubicBezTo>
                  <a:pt x="11068" y="411"/>
                  <a:pt x="11930" y="0"/>
                  <a:pt x="12992" y="0"/>
                </a:cubicBezTo>
                <a:cubicBezTo>
                  <a:pt x="14055" y="0"/>
                  <a:pt x="14917" y="411"/>
                  <a:pt x="14917" y="918"/>
                </a:cubicBezTo>
                <a:lnTo>
                  <a:pt x="14917" y="6602"/>
                </a:lnTo>
                <a:lnTo>
                  <a:pt x="18654" y="6602"/>
                </a:lnTo>
                <a:lnTo>
                  <a:pt x="14889" y="13837"/>
                </a:lnTo>
                <a:lnTo>
                  <a:pt x="15453" y="13837"/>
                </a:lnTo>
                <a:lnTo>
                  <a:pt x="18437" y="10104"/>
                </a:lnTo>
                <a:cubicBezTo>
                  <a:pt x="18720" y="9749"/>
                  <a:pt x="19552" y="9571"/>
                  <a:pt x="20296" y="9706"/>
                </a:cubicBezTo>
                <a:cubicBezTo>
                  <a:pt x="21039" y="9841"/>
                  <a:pt x="21412" y="10239"/>
                  <a:pt x="21129" y="10593"/>
                </a:cubicBezTo>
                <a:lnTo>
                  <a:pt x="15888" y="17150"/>
                </a:lnTo>
                <a:cubicBezTo>
                  <a:pt x="15423" y="17595"/>
                  <a:pt x="15508" y="17471"/>
                  <a:pt x="14046" y="17535"/>
                </a:cubicBezTo>
                <a:close/>
                <a:moveTo>
                  <a:pt x="10583" y="21600"/>
                </a:moveTo>
                <a:cubicBezTo>
                  <a:pt x="8537" y="21600"/>
                  <a:pt x="6879" y="20809"/>
                  <a:pt x="6879" y="19833"/>
                </a:cubicBezTo>
                <a:cubicBezTo>
                  <a:pt x="6879" y="18857"/>
                  <a:pt x="8537" y="18065"/>
                  <a:pt x="10583" y="18065"/>
                </a:cubicBezTo>
                <a:cubicBezTo>
                  <a:pt x="12629" y="18065"/>
                  <a:pt x="14287" y="18857"/>
                  <a:pt x="14287" y="19833"/>
                </a:cubicBezTo>
                <a:cubicBezTo>
                  <a:pt x="14287" y="20809"/>
                  <a:pt x="12629" y="21600"/>
                  <a:pt x="10583"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1" name="Donut 87"/>
          <p:cNvSpPr/>
          <p:nvPr/>
        </p:nvSpPr>
        <p:spPr>
          <a:xfrm>
            <a:off x="5691892" y="1539940"/>
            <a:ext cx="507663" cy="521716"/>
          </a:xfrm>
          <a:custGeom>
            <a:avLst/>
            <a:gdLst/>
            <a:ahLst/>
            <a:cxnLst>
              <a:cxn ang="0">
                <a:pos x="wd2" y="hd2"/>
              </a:cxn>
              <a:cxn ang="5400000">
                <a:pos x="wd2" y="hd2"/>
              </a:cxn>
              <a:cxn ang="10800000">
                <a:pos x="wd2" y="hd2"/>
              </a:cxn>
              <a:cxn ang="16200000">
                <a:pos x="wd2" y="hd2"/>
              </a:cxn>
            </a:cxnLst>
            <a:rect l="0" t="0" r="r" b="b"/>
            <a:pathLst>
              <a:path w="21600" h="21600"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2" name="Donut 90"/>
          <p:cNvSpPr/>
          <p:nvPr/>
        </p:nvSpPr>
        <p:spPr>
          <a:xfrm>
            <a:off x="6556836" y="1501877"/>
            <a:ext cx="543620" cy="555323"/>
          </a:xfrm>
          <a:custGeom>
            <a:avLst/>
            <a:gdLst/>
            <a:ahLst/>
            <a:cxnLst>
              <a:cxn ang="0">
                <a:pos x="wd2" y="hd2"/>
              </a:cxn>
              <a:cxn ang="5400000">
                <a:pos x="wd2" y="hd2"/>
              </a:cxn>
              <a:cxn ang="10800000">
                <a:pos x="wd2" y="hd2"/>
              </a:cxn>
              <a:cxn ang="16200000">
                <a:pos x="wd2" y="hd2"/>
              </a:cxn>
            </a:cxnLst>
            <a:rect l="0" t="0" r="r" b="b"/>
            <a:pathLst>
              <a:path w="21448" h="2145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3" name="Oval 6"/>
          <p:cNvSpPr/>
          <p:nvPr/>
        </p:nvSpPr>
        <p:spPr>
          <a:xfrm>
            <a:off x="7560709" y="2604583"/>
            <a:ext cx="507962" cy="502641"/>
          </a:xfrm>
          <a:custGeom>
            <a:avLst/>
            <a:gdLst/>
            <a:ahLst/>
            <a:cxnLst>
              <a:cxn ang="0">
                <a:pos x="wd2" y="hd2"/>
              </a:cxn>
              <a:cxn ang="5400000">
                <a:pos x="wd2" y="hd2"/>
              </a:cxn>
              <a:cxn ang="10800000">
                <a:pos x="wd2" y="hd2"/>
              </a:cxn>
              <a:cxn ang="16200000">
                <a:pos x="wd2" y="hd2"/>
              </a:cxn>
            </a:cxnLst>
            <a:rect l="0" t="0" r="r" b="b"/>
            <a:pathLst>
              <a:path w="21600" h="21600"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4" name="Block Arc 25"/>
          <p:cNvSpPr/>
          <p:nvPr/>
        </p:nvSpPr>
        <p:spPr>
          <a:xfrm>
            <a:off x="5081797" y="2603450"/>
            <a:ext cx="349475" cy="504895"/>
          </a:xfrm>
          <a:custGeom>
            <a:avLst/>
            <a:gdLst/>
            <a:ahLst/>
            <a:cxnLst>
              <a:cxn ang="0">
                <a:pos x="wd2" y="hd2"/>
              </a:cxn>
              <a:cxn ang="5400000">
                <a:pos x="wd2" y="hd2"/>
              </a:cxn>
              <a:cxn ang="10800000">
                <a:pos x="wd2" y="hd2"/>
              </a:cxn>
              <a:cxn ang="16200000">
                <a:pos x="wd2" y="hd2"/>
              </a:cxn>
            </a:cxnLst>
            <a:rect l="0" t="0" r="r" b="b"/>
            <a:pathLst>
              <a:path w="21600" h="21568"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5" name="Block Arc 31"/>
          <p:cNvSpPr/>
          <p:nvPr/>
        </p:nvSpPr>
        <p:spPr>
          <a:xfrm>
            <a:off x="8411005" y="2603450"/>
            <a:ext cx="455961" cy="504895"/>
          </a:xfrm>
          <a:custGeom>
            <a:avLst/>
            <a:gdLst/>
            <a:ahLst/>
            <a:cxnLst>
              <a:cxn ang="0">
                <a:pos x="wd2" y="hd2"/>
              </a:cxn>
              <a:cxn ang="5400000">
                <a:pos x="wd2" y="hd2"/>
              </a:cxn>
              <a:cxn ang="10800000">
                <a:pos x="wd2" y="hd2"/>
              </a:cxn>
              <a:cxn ang="16200000">
                <a:pos x="wd2" y="hd2"/>
              </a:cxn>
            </a:cxnLst>
            <a:rect l="0" t="0" r="r" b="b"/>
            <a:pathLst>
              <a:path w="21600" h="21568"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6" name="Freeform 53"/>
          <p:cNvSpPr/>
          <p:nvPr/>
        </p:nvSpPr>
        <p:spPr>
          <a:xfrm>
            <a:off x="10130939" y="2599737"/>
            <a:ext cx="499665" cy="512320"/>
          </a:xfrm>
          <a:custGeom>
            <a:avLst/>
            <a:gdLst/>
            <a:ahLst/>
            <a:cxnLst>
              <a:cxn ang="0">
                <a:pos x="wd2" y="hd2"/>
              </a:cxn>
              <a:cxn ang="5400000">
                <a:pos x="wd2" y="hd2"/>
              </a:cxn>
              <a:cxn ang="10800000">
                <a:pos x="wd2" y="hd2"/>
              </a:cxn>
              <a:cxn ang="16200000">
                <a:pos x="wd2" y="hd2"/>
              </a:cxn>
            </a:cxnLst>
            <a:rect l="0" t="0" r="r" b="b"/>
            <a:pathLst>
              <a:path w="20948" h="2113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7" name="Block Arc 10"/>
          <p:cNvSpPr/>
          <p:nvPr/>
        </p:nvSpPr>
        <p:spPr>
          <a:xfrm>
            <a:off x="10959160" y="4745770"/>
            <a:ext cx="614523" cy="416250"/>
          </a:xfrm>
          <a:custGeom>
            <a:avLst/>
            <a:gdLst/>
            <a:ahLst/>
            <a:cxnLst>
              <a:cxn ang="0">
                <a:pos x="wd2" y="hd2"/>
              </a:cxn>
              <a:cxn ang="5400000">
                <a:pos x="wd2" y="hd2"/>
              </a:cxn>
              <a:cxn ang="10800000">
                <a:pos x="wd2" y="hd2"/>
              </a:cxn>
              <a:cxn ang="16200000">
                <a:pos x="wd2" y="hd2"/>
              </a:cxn>
            </a:cxnLst>
            <a:rect l="0" t="0" r="r" b="b"/>
            <a:pathLst>
              <a:path w="20748" h="21457"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48" name="Freeform 55"/>
          <p:cNvSpPr/>
          <p:nvPr/>
        </p:nvSpPr>
        <p:spPr>
          <a:xfrm>
            <a:off x="4423300" y="2468548"/>
            <a:ext cx="316164" cy="774707"/>
          </a:xfrm>
          <a:custGeom>
            <a:avLst/>
            <a:gdLst/>
            <a:ahLst/>
            <a:cxnLst>
              <a:cxn ang="0">
                <a:pos x="wd2" y="hd2"/>
              </a:cxn>
              <a:cxn ang="5400000">
                <a:pos x="wd2" y="hd2"/>
              </a:cxn>
              <a:cxn ang="10800000">
                <a:pos x="wd2" y="hd2"/>
              </a:cxn>
              <a:cxn ang="16200000">
                <a:pos x="wd2" y="hd2"/>
              </a:cxn>
            </a:cxnLst>
            <a:rect l="0" t="0" r="r" b="b"/>
            <a:pathLst>
              <a:path w="21600" h="21600"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49" name="Round Same Side Corner Rectangle 36"/>
          <p:cNvSpPr/>
          <p:nvPr/>
        </p:nvSpPr>
        <p:spPr>
          <a:xfrm>
            <a:off x="9209299" y="2626897"/>
            <a:ext cx="579308" cy="458012"/>
          </a:xfrm>
          <a:custGeom>
            <a:avLst/>
            <a:gdLst/>
            <a:ahLst/>
            <a:cxnLst>
              <a:cxn ang="0">
                <a:pos x="wd2" y="hd2"/>
              </a:cxn>
              <a:cxn ang="5400000">
                <a:pos x="wd2" y="hd2"/>
              </a:cxn>
              <a:cxn ang="10800000">
                <a:pos x="wd2" y="hd2"/>
              </a:cxn>
              <a:cxn ang="16200000">
                <a:pos x="wd2" y="hd2"/>
              </a:cxn>
            </a:cxnLst>
            <a:rect l="0" t="0" r="r" b="b"/>
            <a:pathLst>
              <a:path w="21600" h="21600"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0" name="Oval 21"/>
          <p:cNvSpPr/>
          <p:nvPr/>
        </p:nvSpPr>
        <p:spPr>
          <a:xfrm>
            <a:off x="7052099" y="4713437"/>
            <a:ext cx="476932" cy="480916"/>
          </a:xfrm>
          <a:custGeom>
            <a:avLst/>
            <a:gdLst/>
            <a:ahLst/>
            <a:cxnLst>
              <a:cxn ang="0">
                <a:pos x="wd2" y="hd2"/>
              </a:cxn>
              <a:cxn ang="5400000">
                <a:pos x="wd2" y="hd2"/>
              </a:cxn>
              <a:cxn ang="10800000">
                <a:pos x="wd2" y="hd2"/>
              </a:cxn>
              <a:cxn ang="16200000">
                <a:pos x="wd2" y="hd2"/>
              </a:cxn>
            </a:cxnLst>
            <a:rect l="0" t="0" r="r" b="b"/>
            <a:pathLst>
              <a:path w="21600" h="21600"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1" name="Oval 32"/>
          <p:cNvSpPr/>
          <p:nvPr/>
        </p:nvSpPr>
        <p:spPr>
          <a:xfrm>
            <a:off x="9307907" y="4680732"/>
            <a:ext cx="454130" cy="546326"/>
          </a:xfrm>
          <a:custGeom>
            <a:avLst/>
            <a:gdLst/>
            <a:ahLst/>
            <a:cxnLst>
              <a:cxn ang="0">
                <a:pos x="wd2" y="hd2"/>
              </a:cxn>
              <a:cxn ang="5400000">
                <a:pos x="wd2" y="hd2"/>
              </a:cxn>
              <a:cxn ang="10800000">
                <a:pos x="wd2" y="hd2"/>
              </a:cxn>
              <a:cxn ang="16200000">
                <a:pos x="wd2" y="hd2"/>
              </a:cxn>
            </a:cxnLst>
            <a:rect l="0" t="0" r="r" b="b"/>
            <a:pathLst>
              <a:path w="21600" h="21600"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t Icone [d]">
    <p:bg>
      <p:bgPr>
        <a:solidFill>
          <a:srgbClr val="FFFFFF"/>
        </a:solidFill>
        <a:effectLst/>
      </p:bgPr>
    </p:bg>
    <p:spTree>
      <p:nvGrpSpPr>
        <p:cNvPr id="1" name=""/>
        <p:cNvGrpSpPr/>
        <p:nvPr/>
      </p:nvGrpSpPr>
      <p:grpSpPr>
        <a:xfrm>
          <a:off x="0" y="0"/>
          <a:ext cx="0" cy="0"/>
          <a:chOff x="0" y="0"/>
          <a:chExt cx="0" cy="0"/>
        </a:xfrm>
      </p:grpSpPr>
      <p:sp>
        <p:nvSpPr>
          <p:cNvPr id="145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6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6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46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46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46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46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66" name="CasellaDiTesto 10"/>
          <p:cNvSpPr txBox="1"/>
          <p:nvPr/>
        </p:nvSpPr>
        <p:spPr>
          <a:xfrm>
            <a:off x="3401076" y="5413741"/>
            <a:ext cx="414445"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d</a:t>
            </a:r>
          </a:p>
        </p:txBody>
      </p:sp>
      <p:sp>
        <p:nvSpPr>
          <p:cNvPr id="1467" name="Teardrop 9"/>
          <p:cNvSpPr/>
          <p:nvPr/>
        </p:nvSpPr>
        <p:spPr>
          <a:xfrm rot="18900000">
            <a:off x="9628730" y="2463456"/>
            <a:ext cx="512879" cy="428098"/>
          </a:xfrm>
          <a:custGeom>
            <a:avLst/>
            <a:gdLst/>
            <a:ahLst/>
            <a:cxnLst>
              <a:cxn ang="0">
                <a:pos x="wd2" y="hd2"/>
              </a:cxn>
              <a:cxn ang="5400000">
                <a:pos x="wd2" y="hd2"/>
              </a:cxn>
              <a:cxn ang="10800000">
                <a:pos x="wd2" y="hd2"/>
              </a:cxn>
              <a:cxn ang="16200000">
                <a:pos x="wd2" y="hd2"/>
              </a:cxn>
            </a:cxnLst>
            <a:rect l="0" t="0" r="r" b="b"/>
            <a:pathLst>
              <a:path w="21600" h="21600"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68" name="Donut 22"/>
          <p:cNvSpPr/>
          <p:nvPr/>
        </p:nvSpPr>
        <p:spPr>
          <a:xfrm>
            <a:off x="8851031" y="2572309"/>
            <a:ext cx="529814" cy="271372"/>
          </a:xfrm>
          <a:custGeom>
            <a:avLst/>
            <a:gdLst/>
            <a:ahLst/>
            <a:cxnLst>
              <a:cxn ang="0">
                <a:pos x="wd2" y="hd2"/>
              </a:cxn>
              <a:cxn ang="5400000">
                <a:pos x="wd2" y="hd2"/>
              </a:cxn>
              <a:cxn ang="10800000">
                <a:pos x="wd2" y="hd2"/>
              </a:cxn>
              <a:cxn ang="16200000">
                <a:pos x="wd2" y="hd2"/>
              </a:cxn>
            </a:cxnLst>
            <a:rect l="0" t="0" r="r" b="b"/>
            <a:pathLst>
              <a:path w="21600" h="21600"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69" name="Freeform 108"/>
          <p:cNvSpPr/>
          <p:nvPr/>
        </p:nvSpPr>
        <p:spPr>
          <a:xfrm>
            <a:off x="7191837" y="2416741"/>
            <a:ext cx="501865" cy="554544"/>
          </a:xfrm>
          <a:custGeom>
            <a:avLst/>
            <a:gdLst/>
            <a:ahLst/>
            <a:cxnLst>
              <a:cxn ang="0">
                <a:pos x="wd2" y="hd2"/>
              </a:cxn>
              <a:cxn ang="5400000">
                <a:pos x="wd2" y="hd2"/>
              </a:cxn>
              <a:cxn ang="10800000">
                <a:pos x="wd2" y="hd2"/>
              </a:cxn>
              <a:cxn ang="16200000">
                <a:pos x="wd2" y="hd2"/>
              </a:cxn>
            </a:cxnLst>
            <a:rect l="0" t="0" r="r" b="b"/>
            <a:pathLst>
              <a:path w="18703" h="21519"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0" name="Oval 8"/>
          <p:cNvSpPr/>
          <p:nvPr/>
        </p:nvSpPr>
        <p:spPr>
          <a:xfrm>
            <a:off x="8026937" y="2429072"/>
            <a:ext cx="527154" cy="529872"/>
          </a:xfrm>
          <a:custGeom>
            <a:avLst/>
            <a:gdLst/>
            <a:ahLst/>
            <a:cxnLst>
              <a:cxn ang="0">
                <a:pos x="wd2" y="hd2"/>
              </a:cxn>
              <a:cxn ang="5400000">
                <a:pos x="wd2" y="hd2"/>
              </a:cxn>
              <a:cxn ang="10800000">
                <a:pos x="wd2" y="hd2"/>
              </a:cxn>
              <a:cxn ang="16200000">
                <a:pos x="wd2" y="hd2"/>
              </a:cxn>
            </a:cxnLst>
            <a:rect l="0" t="0" r="r" b="b"/>
            <a:pathLst>
              <a:path w="21600" h="21600"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grpSp>
        <p:nvGrpSpPr>
          <p:cNvPr id="1473" name="Group 110"/>
          <p:cNvGrpSpPr/>
          <p:nvPr/>
        </p:nvGrpSpPr>
        <p:grpSpPr>
          <a:xfrm>
            <a:off x="6353202" y="2376438"/>
            <a:ext cx="528974" cy="594848"/>
            <a:chOff x="3" y="0"/>
            <a:chExt cx="528973" cy="594846"/>
          </a:xfrm>
        </p:grpSpPr>
        <p:sp>
          <p:nvSpPr>
            <p:cNvPr id="1471" name="Freeform 111"/>
            <p:cNvSpPr/>
            <p:nvPr/>
          </p:nvSpPr>
          <p:spPr>
            <a:xfrm>
              <a:off x="3" y="40301"/>
              <a:ext cx="501865" cy="554545"/>
            </a:xfrm>
            <a:custGeom>
              <a:avLst/>
              <a:gdLst/>
              <a:ahLst/>
              <a:cxnLst>
                <a:cxn ang="0">
                  <a:pos x="wd2" y="hd2"/>
                </a:cxn>
                <a:cxn ang="5400000">
                  <a:pos x="wd2" y="hd2"/>
                </a:cxn>
                <a:cxn ang="10800000">
                  <a:pos x="wd2" y="hd2"/>
                </a:cxn>
                <a:cxn ang="16200000">
                  <a:pos x="wd2" y="hd2"/>
                </a:cxn>
              </a:cxnLst>
              <a:rect l="0" t="0" r="r" b="b"/>
              <a:pathLst>
                <a:path w="18703" h="21519"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472" name="Oval 37"/>
            <p:cNvSpPr/>
            <p:nvPr/>
          </p:nvSpPr>
          <p:spPr>
            <a:xfrm rot="18100541">
              <a:off x="184270" y="17641"/>
              <a:ext cx="246751" cy="367895"/>
            </a:xfrm>
            <a:custGeom>
              <a:avLst/>
              <a:gdLst/>
              <a:ahLst/>
              <a:cxnLst>
                <a:cxn ang="0">
                  <a:pos x="wd2" y="hd2"/>
                </a:cxn>
                <a:cxn ang="5400000">
                  <a:pos x="wd2" y="hd2"/>
                </a:cxn>
                <a:cxn ang="10800000">
                  <a:pos x="wd2" y="hd2"/>
                </a:cxn>
                <a:cxn ang="16200000">
                  <a:pos x="wd2" y="hd2"/>
                </a:cxn>
              </a:cxnLst>
              <a:rect l="0" t="0" r="r" b="b"/>
              <a:pathLst>
                <a:path w="21254" h="21600" extrusionOk="0">
                  <a:moveTo>
                    <a:pt x="7794" y="8311"/>
                  </a:moveTo>
                  <a:cubicBezTo>
                    <a:pt x="7552" y="8296"/>
                    <a:pt x="7306" y="8300"/>
                    <a:pt x="7062" y="8323"/>
                  </a:cubicBezTo>
                  <a:cubicBezTo>
                    <a:pt x="6737" y="8353"/>
                    <a:pt x="6414" y="8416"/>
                    <a:pt x="6103" y="8513"/>
                  </a:cubicBezTo>
                  <a:lnTo>
                    <a:pt x="6261" y="8771"/>
                  </a:lnTo>
                  <a:cubicBezTo>
                    <a:pt x="7359" y="8421"/>
                    <a:pt x="8635" y="8562"/>
                    <a:pt x="9514" y="9132"/>
                  </a:cubicBezTo>
                  <a:cubicBezTo>
                    <a:pt x="10339" y="9667"/>
                    <a:pt x="10672" y="10488"/>
                    <a:pt x="10378" y="11264"/>
                  </a:cubicBezTo>
                  <a:lnTo>
                    <a:pt x="10773" y="11336"/>
                  </a:lnTo>
                  <a:cubicBezTo>
                    <a:pt x="11107" y="10457"/>
                    <a:pt x="10726" y="9527"/>
                    <a:pt x="9783" y="8922"/>
                  </a:cubicBezTo>
                  <a:cubicBezTo>
                    <a:pt x="9223" y="8562"/>
                    <a:pt x="8522" y="8354"/>
                    <a:pt x="7794" y="8311"/>
                  </a:cubicBezTo>
                  <a:close/>
                  <a:moveTo>
                    <a:pt x="10685" y="7191"/>
                  </a:moveTo>
                  <a:cubicBezTo>
                    <a:pt x="9700" y="7194"/>
                    <a:pt x="8755" y="7496"/>
                    <a:pt x="8112" y="8041"/>
                  </a:cubicBezTo>
                  <a:lnTo>
                    <a:pt x="8421" y="8224"/>
                  </a:lnTo>
                  <a:cubicBezTo>
                    <a:pt x="9176" y="7577"/>
                    <a:pt x="10411" y="7316"/>
                    <a:pt x="11569" y="7559"/>
                  </a:cubicBezTo>
                  <a:cubicBezTo>
                    <a:pt x="12658" y="7787"/>
                    <a:pt x="13493" y="8421"/>
                    <a:pt x="13737" y="9205"/>
                  </a:cubicBezTo>
                  <a:lnTo>
                    <a:pt x="14137" y="9150"/>
                  </a:lnTo>
                  <a:cubicBezTo>
                    <a:pt x="13863" y="8262"/>
                    <a:pt x="12913" y="7544"/>
                    <a:pt x="11673" y="7289"/>
                  </a:cubicBezTo>
                  <a:cubicBezTo>
                    <a:pt x="11346" y="7222"/>
                    <a:pt x="11013" y="7190"/>
                    <a:pt x="10685" y="7191"/>
                  </a:cubicBezTo>
                  <a:close/>
                  <a:moveTo>
                    <a:pt x="9693" y="0"/>
                  </a:moveTo>
                  <a:cubicBezTo>
                    <a:pt x="11219" y="0"/>
                    <a:pt x="12486" y="751"/>
                    <a:pt x="12669" y="1746"/>
                  </a:cubicBezTo>
                  <a:cubicBezTo>
                    <a:pt x="10965" y="2263"/>
                    <a:pt x="9935" y="3329"/>
                    <a:pt x="10206" y="4365"/>
                  </a:cubicBezTo>
                  <a:lnTo>
                    <a:pt x="10611" y="4307"/>
                  </a:lnTo>
                  <a:cubicBezTo>
                    <a:pt x="10358" y="3309"/>
                    <a:pt x="11511" y="2274"/>
                    <a:pt x="13307" y="1864"/>
                  </a:cubicBezTo>
                  <a:cubicBezTo>
                    <a:pt x="13405" y="1826"/>
                    <a:pt x="13510" y="1822"/>
                    <a:pt x="13616" y="1822"/>
                  </a:cubicBezTo>
                  <a:cubicBezTo>
                    <a:pt x="15328" y="1822"/>
                    <a:pt x="16715" y="2768"/>
                    <a:pt x="16715" y="3934"/>
                  </a:cubicBezTo>
                  <a:lnTo>
                    <a:pt x="16537" y="4535"/>
                  </a:lnTo>
                  <a:lnTo>
                    <a:pt x="16715" y="4535"/>
                  </a:lnTo>
                  <a:lnTo>
                    <a:pt x="16715" y="4597"/>
                  </a:lnTo>
                  <a:cubicBezTo>
                    <a:pt x="18118" y="4691"/>
                    <a:pt x="19191" y="5510"/>
                    <a:pt x="19191" y="6499"/>
                  </a:cubicBezTo>
                  <a:lnTo>
                    <a:pt x="19018" y="7083"/>
                  </a:lnTo>
                  <a:cubicBezTo>
                    <a:pt x="20331" y="7453"/>
                    <a:pt x="21254" y="8336"/>
                    <a:pt x="21254" y="9365"/>
                  </a:cubicBezTo>
                  <a:cubicBezTo>
                    <a:pt x="21254" y="9937"/>
                    <a:pt x="20969" y="10463"/>
                    <a:pt x="20475" y="10870"/>
                  </a:cubicBezTo>
                  <a:cubicBezTo>
                    <a:pt x="19622" y="11566"/>
                    <a:pt x="18415" y="11881"/>
                    <a:pt x="17335" y="11632"/>
                  </a:cubicBezTo>
                  <a:lnTo>
                    <a:pt x="17203" y="11900"/>
                  </a:lnTo>
                  <a:cubicBezTo>
                    <a:pt x="18173" y="12123"/>
                    <a:pt x="19229" y="11957"/>
                    <a:pt x="20097" y="11489"/>
                  </a:cubicBezTo>
                  <a:cubicBezTo>
                    <a:pt x="20492" y="11827"/>
                    <a:pt x="20681" y="12262"/>
                    <a:pt x="20681" y="12726"/>
                  </a:cubicBezTo>
                  <a:cubicBezTo>
                    <a:pt x="20681" y="13913"/>
                    <a:pt x="19453" y="14905"/>
                    <a:pt x="17816" y="15139"/>
                  </a:cubicBezTo>
                  <a:cubicBezTo>
                    <a:pt x="16144" y="15310"/>
                    <a:pt x="14624" y="14863"/>
                    <a:pt x="14114" y="14040"/>
                  </a:cubicBezTo>
                  <a:cubicBezTo>
                    <a:pt x="14364" y="13923"/>
                    <a:pt x="14564" y="13759"/>
                    <a:pt x="14712" y="13567"/>
                  </a:cubicBezTo>
                  <a:cubicBezTo>
                    <a:pt x="15100" y="13064"/>
                    <a:pt x="15072" y="12444"/>
                    <a:pt x="14639" y="11933"/>
                  </a:cubicBezTo>
                  <a:lnTo>
                    <a:pt x="14296" y="12069"/>
                  </a:lnTo>
                  <a:cubicBezTo>
                    <a:pt x="14657" y="12495"/>
                    <a:pt x="14685" y="13011"/>
                    <a:pt x="14369" y="13430"/>
                  </a:cubicBezTo>
                  <a:cubicBezTo>
                    <a:pt x="14252" y="13586"/>
                    <a:pt x="14093" y="13720"/>
                    <a:pt x="13862" y="13792"/>
                  </a:cubicBezTo>
                  <a:lnTo>
                    <a:pt x="13511" y="13856"/>
                  </a:lnTo>
                  <a:lnTo>
                    <a:pt x="13577" y="13970"/>
                  </a:lnTo>
                  <a:cubicBezTo>
                    <a:pt x="13284" y="14080"/>
                    <a:pt x="12943" y="14130"/>
                    <a:pt x="12590" y="14114"/>
                  </a:cubicBezTo>
                  <a:cubicBezTo>
                    <a:pt x="11901" y="14081"/>
                    <a:pt x="11267" y="13799"/>
                    <a:pt x="10917" y="13369"/>
                  </a:cubicBezTo>
                  <a:lnTo>
                    <a:pt x="10570" y="13500"/>
                  </a:lnTo>
                  <a:cubicBezTo>
                    <a:pt x="10989" y="14015"/>
                    <a:pt x="11754" y="14351"/>
                    <a:pt x="12585" y="14385"/>
                  </a:cubicBezTo>
                  <a:cubicBezTo>
                    <a:pt x="12991" y="14401"/>
                    <a:pt x="13383" y="14344"/>
                    <a:pt x="13722" y="14219"/>
                  </a:cubicBezTo>
                  <a:cubicBezTo>
                    <a:pt x="14391" y="15125"/>
                    <a:pt x="16109" y="15623"/>
                    <a:pt x="17972" y="15441"/>
                  </a:cubicBezTo>
                  <a:cubicBezTo>
                    <a:pt x="18161" y="15694"/>
                    <a:pt x="18240" y="15981"/>
                    <a:pt x="18240" y="16282"/>
                  </a:cubicBezTo>
                  <a:cubicBezTo>
                    <a:pt x="18240" y="17102"/>
                    <a:pt x="17655" y="17828"/>
                    <a:pt x="16712" y="18237"/>
                  </a:cubicBezTo>
                  <a:lnTo>
                    <a:pt x="16581" y="18244"/>
                  </a:lnTo>
                  <a:cubicBezTo>
                    <a:pt x="15444" y="18190"/>
                    <a:pt x="14421" y="17700"/>
                    <a:pt x="13924" y="16974"/>
                  </a:cubicBezTo>
                  <a:lnTo>
                    <a:pt x="13552" y="17090"/>
                  </a:lnTo>
                  <a:cubicBezTo>
                    <a:pt x="14107" y="17903"/>
                    <a:pt x="15249" y="18452"/>
                    <a:pt x="16522" y="18516"/>
                  </a:cubicBezTo>
                  <a:cubicBezTo>
                    <a:pt x="16196" y="19321"/>
                    <a:pt x="15260" y="19945"/>
                    <a:pt x="14070" y="20150"/>
                  </a:cubicBezTo>
                  <a:cubicBezTo>
                    <a:pt x="12468" y="20335"/>
                    <a:pt x="10988" y="19955"/>
                    <a:pt x="10382" y="19211"/>
                  </a:cubicBezTo>
                  <a:lnTo>
                    <a:pt x="9999" y="19387"/>
                  </a:lnTo>
                  <a:cubicBezTo>
                    <a:pt x="10487" y="19926"/>
                    <a:pt x="11375" y="20290"/>
                    <a:pt x="12439" y="20398"/>
                  </a:cubicBezTo>
                  <a:cubicBezTo>
                    <a:pt x="11979" y="21115"/>
                    <a:pt x="10919" y="21600"/>
                    <a:pt x="9693" y="21600"/>
                  </a:cubicBezTo>
                  <a:cubicBezTo>
                    <a:pt x="8272" y="21600"/>
                    <a:pt x="7568" y="20948"/>
                    <a:pt x="6761" y="20049"/>
                  </a:cubicBezTo>
                  <a:lnTo>
                    <a:pt x="6653" y="19705"/>
                  </a:lnTo>
                  <a:cubicBezTo>
                    <a:pt x="5540" y="19396"/>
                    <a:pt x="4718" y="18702"/>
                    <a:pt x="4551" y="17865"/>
                  </a:cubicBezTo>
                  <a:cubicBezTo>
                    <a:pt x="3700" y="17985"/>
                    <a:pt x="2887" y="17884"/>
                    <a:pt x="2130" y="17416"/>
                  </a:cubicBezTo>
                  <a:cubicBezTo>
                    <a:pt x="1000" y="16718"/>
                    <a:pt x="800" y="15581"/>
                    <a:pt x="1646" y="14760"/>
                  </a:cubicBezTo>
                  <a:cubicBezTo>
                    <a:pt x="3392" y="15152"/>
                    <a:pt x="5181" y="14848"/>
                    <a:pt x="6006" y="13979"/>
                  </a:cubicBezTo>
                  <a:lnTo>
                    <a:pt x="6265" y="14021"/>
                  </a:lnTo>
                  <a:cubicBezTo>
                    <a:pt x="7627" y="14106"/>
                    <a:pt x="8907" y="13627"/>
                    <a:pt x="9533" y="12798"/>
                  </a:cubicBezTo>
                  <a:lnTo>
                    <a:pt x="9177" y="12662"/>
                  </a:lnTo>
                  <a:cubicBezTo>
                    <a:pt x="8627" y="13398"/>
                    <a:pt x="7494" y="13822"/>
                    <a:pt x="6288" y="13742"/>
                  </a:cubicBezTo>
                  <a:cubicBezTo>
                    <a:pt x="5154" y="13667"/>
                    <a:pt x="4149" y="13160"/>
                    <a:pt x="3681" y="12425"/>
                  </a:cubicBezTo>
                  <a:lnTo>
                    <a:pt x="3305" y="12534"/>
                  </a:lnTo>
                  <a:cubicBezTo>
                    <a:pt x="3732" y="13205"/>
                    <a:pt x="4557" y="13708"/>
                    <a:pt x="5544" y="13905"/>
                  </a:cubicBezTo>
                  <a:cubicBezTo>
                    <a:pt x="4723" y="14681"/>
                    <a:pt x="2943" y="14875"/>
                    <a:pt x="1289" y="14381"/>
                  </a:cubicBezTo>
                  <a:cubicBezTo>
                    <a:pt x="1179" y="14365"/>
                    <a:pt x="1097" y="14319"/>
                    <a:pt x="1018" y="14271"/>
                  </a:cubicBezTo>
                  <a:cubicBezTo>
                    <a:pt x="-250" y="13487"/>
                    <a:pt x="-346" y="12151"/>
                    <a:pt x="803" y="11287"/>
                  </a:cubicBezTo>
                  <a:lnTo>
                    <a:pt x="1527" y="10923"/>
                  </a:lnTo>
                  <a:lnTo>
                    <a:pt x="1395" y="10842"/>
                  </a:lnTo>
                  <a:lnTo>
                    <a:pt x="1456" y="10796"/>
                  </a:lnTo>
                  <a:cubicBezTo>
                    <a:pt x="510" y="10084"/>
                    <a:pt x="521" y="8986"/>
                    <a:pt x="1496" y="8253"/>
                  </a:cubicBezTo>
                  <a:lnTo>
                    <a:pt x="2199" y="7900"/>
                  </a:lnTo>
                  <a:cubicBezTo>
                    <a:pt x="1626" y="7074"/>
                    <a:pt x="1758" y="6071"/>
                    <a:pt x="2648" y="5333"/>
                  </a:cubicBezTo>
                  <a:cubicBezTo>
                    <a:pt x="3606" y="4959"/>
                    <a:pt x="4704" y="4767"/>
                    <a:pt x="5845" y="4745"/>
                  </a:cubicBezTo>
                  <a:lnTo>
                    <a:pt x="5831" y="4419"/>
                  </a:lnTo>
                  <a:cubicBezTo>
                    <a:pt x="4680" y="4442"/>
                    <a:pt x="3572" y="4626"/>
                    <a:pt x="2564" y="4947"/>
                  </a:cubicBezTo>
                  <a:cubicBezTo>
                    <a:pt x="2140" y="4580"/>
                    <a:pt x="1940" y="4110"/>
                    <a:pt x="1940" y="3608"/>
                  </a:cubicBezTo>
                  <a:cubicBezTo>
                    <a:pt x="1940" y="2108"/>
                    <a:pt x="3725" y="891"/>
                    <a:pt x="5926" y="891"/>
                  </a:cubicBezTo>
                  <a:cubicBezTo>
                    <a:pt x="6361" y="891"/>
                    <a:pt x="6780" y="939"/>
                    <a:pt x="7167" y="1039"/>
                  </a:cubicBezTo>
                  <a:cubicBezTo>
                    <a:pt x="7724" y="416"/>
                    <a:pt x="8485" y="0"/>
                    <a:pt x="9693"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474" name="Rectangle 19"/>
          <p:cNvSpPr/>
          <p:nvPr/>
        </p:nvSpPr>
        <p:spPr>
          <a:xfrm>
            <a:off x="5542031" y="2446833"/>
            <a:ext cx="449760" cy="494358"/>
          </a:xfrm>
          <a:custGeom>
            <a:avLst/>
            <a:gdLst/>
            <a:ahLst/>
            <a:cxnLst>
              <a:cxn ang="0">
                <a:pos x="wd2" y="hd2"/>
              </a:cxn>
              <a:cxn ang="5400000">
                <a:pos x="wd2" y="hd2"/>
              </a:cxn>
              <a:cxn ang="10800000">
                <a:pos x="wd2" y="hd2"/>
              </a:cxn>
              <a:cxn ang="16200000">
                <a:pos x="wd2" y="hd2"/>
              </a:cxn>
            </a:cxnLst>
            <a:rect l="0" t="0" r="r" b="b"/>
            <a:pathLst>
              <a:path w="20643" h="21508" extrusionOk="0">
                <a:moveTo>
                  <a:pt x="8115" y="13641"/>
                </a:moveTo>
                <a:cubicBezTo>
                  <a:pt x="8582" y="14111"/>
                  <a:pt x="8815" y="14969"/>
                  <a:pt x="9516" y="15052"/>
                </a:cubicBezTo>
                <a:cubicBezTo>
                  <a:pt x="10246" y="14803"/>
                  <a:pt x="10800" y="14360"/>
                  <a:pt x="11267" y="13724"/>
                </a:cubicBezTo>
                <a:cubicBezTo>
                  <a:pt x="11530" y="13576"/>
                  <a:pt x="12085" y="13705"/>
                  <a:pt x="12143" y="13862"/>
                </a:cubicBezTo>
                <a:cubicBezTo>
                  <a:pt x="10820" y="15799"/>
                  <a:pt x="11394" y="18483"/>
                  <a:pt x="11063" y="18925"/>
                </a:cubicBezTo>
                <a:cubicBezTo>
                  <a:pt x="9817" y="19829"/>
                  <a:pt x="8689" y="19350"/>
                  <a:pt x="7502" y="19562"/>
                </a:cubicBezTo>
                <a:cubicBezTo>
                  <a:pt x="6529" y="19755"/>
                  <a:pt x="5789" y="20779"/>
                  <a:pt x="4846" y="21056"/>
                </a:cubicBezTo>
                <a:cubicBezTo>
                  <a:pt x="3785" y="21296"/>
                  <a:pt x="2637" y="21563"/>
                  <a:pt x="1518" y="21498"/>
                </a:cubicBezTo>
                <a:cubicBezTo>
                  <a:pt x="662" y="21462"/>
                  <a:pt x="506" y="20373"/>
                  <a:pt x="963" y="19562"/>
                </a:cubicBezTo>
                <a:cubicBezTo>
                  <a:pt x="1187" y="18916"/>
                  <a:pt x="856" y="18741"/>
                  <a:pt x="759" y="18123"/>
                </a:cubicBezTo>
                <a:cubicBezTo>
                  <a:pt x="784" y="18009"/>
                  <a:pt x="900" y="17997"/>
                  <a:pt x="1117" y="18025"/>
                </a:cubicBezTo>
                <a:lnTo>
                  <a:pt x="1117" y="17562"/>
                </a:lnTo>
                <a:lnTo>
                  <a:pt x="1878" y="17562"/>
                </a:lnTo>
                <a:lnTo>
                  <a:pt x="1878" y="18110"/>
                </a:lnTo>
                <a:lnTo>
                  <a:pt x="2167" y="18134"/>
                </a:lnTo>
                <a:lnTo>
                  <a:pt x="2167" y="17562"/>
                </a:lnTo>
                <a:lnTo>
                  <a:pt x="2929" y="17562"/>
                </a:lnTo>
                <a:lnTo>
                  <a:pt x="2929" y="18131"/>
                </a:lnTo>
                <a:cubicBezTo>
                  <a:pt x="3023" y="18135"/>
                  <a:pt x="3119" y="18128"/>
                  <a:pt x="3218" y="18113"/>
                </a:cubicBezTo>
                <a:lnTo>
                  <a:pt x="3218" y="17506"/>
                </a:lnTo>
                <a:lnTo>
                  <a:pt x="3980" y="17506"/>
                </a:lnTo>
                <a:lnTo>
                  <a:pt x="3980" y="18005"/>
                </a:lnTo>
                <a:cubicBezTo>
                  <a:pt x="4075" y="17996"/>
                  <a:pt x="4171" y="17977"/>
                  <a:pt x="4269" y="17952"/>
                </a:cubicBezTo>
                <a:lnTo>
                  <a:pt x="4269" y="17396"/>
                </a:lnTo>
                <a:lnTo>
                  <a:pt x="5031" y="17396"/>
                </a:lnTo>
                <a:lnTo>
                  <a:pt x="5031" y="17752"/>
                </a:lnTo>
                <a:lnTo>
                  <a:pt x="5319" y="17663"/>
                </a:lnTo>
                <a:lnTo>
                  <a:pt x="5319" y="17257"/>
                </a:lnTo>
                <a:lnTo>
                  <a:pt x="6081" y="17257"/>
                </a:lnTo>
                <a:lnTo>
                  <a:pt x="6081" y="17385"/>
                </a:lnTo>
                <a:cubicBezTo>
                  <a:pt x="6331" y="17284"/>
                  <a:pt x="6590" y="17171"/>
                  <a:pt x="6860" y="17044"/>
                </a:cubicBezTo>
                <a:cubicBezTo>
                  <a:pt x="7268" y="16758"/>
                  <a:pt x="6626" y="14840"/>
                  <a:pt x="6685" y="14194"/>
                </a:cubicBezTo>
                <a:cubicBezTo>
                  <a:pt x="6753" y="13926"/>
                  <a:pt x="7638" y="13825"/>
                  <a:pt x="8115" y="13641"/>
                </a:cubicBezTo>
                <a:close/>
                <a:moveTo>
                  <a:pt x="2781" y="8829"/>
                </a:moveTo>
                <a:cubicBezTo>
                  <a:pt x="2515" y="8793"/>
                  <a:pt x="2236" y="8833"/>
                  <a:pt x="1956" y="8992"/>
                </a:cubicBezTo>
                <a:cubicBezTo>
                  <a:pt x="1197" y="9149"/>
                  <a:pt x="1985" y="10247"/>
                  <a:pt x="2219" y="10874"/>
                </a:cubicBezTo>
                <a:cubicBezTo>
                  <a:pt x="2365" y="11473"/>
                  <a:pt x="2160" y="12294"/>
                  <a:pt x="2656" y="12174"/>
                </a:cubicBezTo>
                <a:cubicBezTo>
                  <a:pt x="3775" y="11944"/>
                  <a:pt x="4807" y="11187"/>
                  <a:pt x="4437" y="9988"/>
                </a:cubicBezTo>
                <a:cubicBezTo>
                  <a:pt x="4255" y="9719"/>
                  <a:pt x="3580" y="8935"/>
                  <a:pt x="2781" y="8829"/>
                </a:cubicBezTo>
                <a:close/>
                <a:moveTo>
                  <a:pt x="10771" y="0"/>
                </a:moveTo>
                <a:cubicBezTo>
                  <a:pt x="14575" y="18"/>
                  <a:pt x="18496" y="867"/>
                  <a:pt x="20433" y="6945"/>
                </a:cubicBezTo>
                <a:cubicBezTo>
                  <a:pt x="21571" y="10459"/>
                  <a:pt x="17864" y="15826"/>
                  <a:pt x="14566" y="15328"/>
                </a:cubicBezTo>
                <a:cubicBezTo>
                  <a:pt x="13301" y="15162"/>
                  <a:pt x="13758" y="13475"/>
                  <a:pt x="10975" y="12976"/>
                </a:cubicBezTo>
                <a:cubicBezTo>
                  <a:pt x="8319" y="12497"/>
                  <a:pt x="5167" y="14618"/>
                  <a:pt x="3912" y="14443"/>
                </a:cubicBezTo>
                <a:cubicBezTo>
                  <a:pt x="3289" y="14323"/>
                  <a:pt x="2783" y="12737"/>
                  <a:pt x="2569" y="12921"/>
                </a:cubicBezTo>
                <a:cubicBezTo>
                  <a:pt x="2277" y="13179"/>
                  <a:pt x="2861" y="14351"/>
                  <a:pt x="3299" y="14747"/>
                </a:cubicBezTo>
                <a:cubicBezTo>
                  <a:pt x="3707" y="14987"/>
                  <a:pt x="5167" y="14729"/>
                  <a:pt x="6159" y="14305"/>
                </a:cubicBezTo>
                <a:cubicBezTo>
                  <a:pt x="6441" y="14231"/>
                  <a:pt x="6140" y="15070"/>
                  <a:pt x="6188" y="15605"/>
                </a:cubicBezTo>
                <a:lnTo>
                  <a:pt x="6081" y="15628"/>
                </a:lnTo>
                <a:lnTo>
                  <a:pt x="6081" y="16154"/>
                </a:lnTo>
                <a:lnTo>
                  <a:pt x="5319" y="16154"/>
                </a:lnTo>
                <a:lnTo>
                  <a:pt x="5319" y="15786"/>
                </a:lnTo>
                <a:lnTo>
                  <a:pt x="5031" y="15825"/>
                </a:lnTo>
                <a:lnTo>
                  <a:pt x="5031" y="16237"/>
                </a:lnTo>
                <a:lnTo>
                  <a:pt x="4269" y="16237"/>
                </a:lnTo>
                <a:lnTo>
                  <a:pt x="4269" y="15913"/>
                </a:lnTo>
                <a:lnTo>
                  <a:pt x="3980" y="15935"/>
                </a:lnTo>
                <a:lnTo>
                  <a:pt x="3980" y="16293"/>
                </a:lnTo>
                <a:lnTo>
                  <a:pt x="3218" y="16293"/>
                </a:lnTo>
                <a:lnTo>
                  <a:pt x="3218" y="15971"/>
                </a:lnTo>
                <a:lnTo>
                  <a:pt x="2929" y="15977"/>
                </a:lnTo>
                <a:lnTo>
                  <a:pt x="2929" y="16293"/>
                </a:lnTo>
                <a:lnTo>
                  <a:pt x="2167" y="16293"/>
                </a:lnTo>
                <a:lnTo>
                  <a:pt x="2167" y="15962"/>
                </a:lnTo>
                <a:cubicBezTo>
                  <a:pt x="2068" y="15963"/>
                  <a:pt x="1972" y="15957"/>
                  <a:pt x="1878" y="15949"/>
                </a:cubicBezTo>
                <a:lnTo>
                  <a:pt x="1878" y="16237"/>
                </a:lnTo>
                <a:lnTo>
                  <a:pt x="1117" y="16237"/>
                </a:lnTo>
                <a:lnTo>
                  <a:pt x="1117" y="15852"/>
                </a:lnTo>
                <a:cubicBezTo>
                  <a:pt x="755" y="15783"/>
                  <a:pt x="508" y="15682"/>
                  <a:pt x="438" y="15550"/>
                </a:cubicBezTo>
                <a:cubicBezTo>
                  <a:pt x="263" y="15125"/>
                  <a:pt x="730" y="14867"/>
                  <a:pt x="876" y="14526"/>
                </a:cubicBezTo>
                <a:cubicBezTo>
                  <a:pt x="788" y="14341"/>
                  <a:pt x="526" y="14323"/>
                  <a:pt x="613" y="13973"/>
                </a:cubicBezTo>
                <a:cubicBezTo>
                  <a:pt x="681" y="13733"/>
                  <a:pt x="1713" y="13576"/>
                  <a:pt x="1868" y="13336"/>
                </a:cubicBezTo>
                <a:cubicBezTo>
                  <a:pt x="1927" y="12838"/>
                  <a:pt x="-29" y="11510"/>
                  <a:pt x="0" y="11178"/>
                </a:cubicBezTo>
                <a:cubicBezTo>
                  <a:pt x="88" y="10828"/>
                  <a:pt x="876" y="10422"/>
                  <a:pt x="1343" y="9878"/>
                </a:cubicBezTo>
                <a:cubicBezTo>
                  <a:pt x="1567" y="9619"/>
                  <a:pt x="565" y="8476"/>
                  <a:pt x="642" y="8190"/>
                </a:cubicBezTo>
                <a:cubicBezTo>
                  <a:pt x="788" y="7304"/>
                  <a:pt x="1693" y="6308"/>
                  <a:pt x="1868" y="4704"/>
                </a:cubicBezTo>
                <a:cubicBezTo>
                  <a:pt x="2413" y="2223"/>
                  <a:pt x="6782" y="-37"/>
                  <a:pt x="1077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5" name="Rounded Rectangle 31"/>
          <p:cNvSpPr/>
          <p:nvPr/>
        </p:nvSpPr>
        <p:spPr>
          <a:xfrm>
            <a:off x="5580598" y="3571006"/>
            <a:ext cx="372636" cy="529814"/>
          </a:xfrm>
          <a:custGeom>
            <a:avLst/>
            <a:gdLst/>
            <a:ahLst/>
            <a:cxnLst>
              <a:cxn ang="0">
                <a:pos x="wd2" y="hd2"/>
              </a:cxn>
              <a:cxn ang="5400000">
                <a:pos x="wd2" y="hd2"/>
              </a:cxn>
              <a:cxn ang="10800000">
                <a:pos x="wd2" y="hd2"/>
              </a:cxn>
              <a:cxn ang="16200000">
                <a:pos x="wd2" y="hd2"/>
              </a:cxn>
            </a:cxnLst>
            <a:rect l="0" t="0" r="r" b="b"/>
            <a:pathLst>
              <a:path w="21600" h="21600"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6" name="Oval 47"/>
          <p:cNvSpPr/>
          <p:nvPr/>
        </p:nvSpPr>
        <p:spPr>
          <a:xfrm>
            <a:off x="8847294" y="4500774"/>
            <a:ext cx="529814" cy="529814"/>
          </a:xfrm>
          <a:custGeom>
            <a:avLst/>
            <a:gdLst/>
            <a:ahLst/>
            <a:cxnLst>
              <a:cxn ang="0">
                <a:pos x="wd2" y="hd2"/>
              </a:cxn>
              <a:cxn ang="5400000">
                <a:pos x="wd2" y="hd2"/>
              </a:cxn>
              <a:cxn ang="10800000">
                <a:pos x="wd2" y="hd2"/>
              </a:cxn>
              <a:cxn ang="16200000">
                <a:pos x="wd2" y="hd2"/>
              </a:cxn>
            </a:cxnLst>
            <a:rect l="0" t="0" r="r" b="b"/>
            <a:pathLst>
              <a:path w="21600" h="21600"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7" name="Oval 50"/>
          <p:cNvSpPr/>
          <p:nvPr/>
        </p:nvSpPr>
        <p:spPr>
          <a:xfrm>
            <a:off x="6369567" y="3571006"/>
            <a:ext cx="469099" cy="529814"/>
          </a:xfrm>
          <a:custGeom>
            <a:avLst/>
            <a:gdLst/>
            <a:ahLst/>
            <a:cxnLst>
              <a:cxn ang="0">
                <a:pos x="wd2" y="hd2"/>
              </a:cxn>
              <a:cxn ang="5400000">
                <a:pos x="wd2" y="hd2"/>
              </a:cxn>
              <a:cxn ang="10800000">
                <a:pos x="wd2" y="hd2"/>
              </a:cxn>
              <a:cxn ang="16200000">
                <a:pos x="wd2" y="hd2"/>
              </a:cxn>
            </a:cxnLst>
            <a:rect l="0" t="0" r="r" b="b"/>
            <a:pathLst>
              <a:path w="20539" h="21600" extrusionOk="0">
                <a:moveTo>
                  <a:pt x="10266" y="15272"/>
                </a:moveTo>
                <a:cubicBezTo>
                  <a:pt x="9435" y="15646"/>
                  <a:pt x="8616" y="15965"/>
                  <a:pt x="7826" y="16229"/>
                </a:cubicBezTo>
                <a:cubicBezTo>
                  <a:pt x="8359" y="18748"/>
                  <a:pt x="9255" y="20400"/>
                  <a:pt x="10270" y="20400"/>
                </a:cubicBezTo>
                <a:cubicBezTo>
                  <a:pt x="11285" y="20400"/>
                  <a:pt x="12181" y="18747"/>
                  <a:pt x="12702" y="16225"/>
                </a:cubicBezTo>
                <a:cubicBezTo>
                  <a:pt x="11913" y="15963"/>
                  <a:pt x="11097" y="15643"/>
                  <a:pt x="10266" y="15272"/>
                </a:cubicBezTo>
                <a:close/>
                <a:moveTo>
                  <a:pt x="13067" y="13854"/>
                </a:moveTo>
                <a:cubicBezTo>
                  <a:pt x="12848" y="13983"/>
                  <a:pt x="12624" y="14107"/>
                  <a:pt x="12396" y="14229"/>
                </a:cubicBezTo>
                <a:lnTo>
                  <a:pt x="11710" y="14581"/>
                </a:lnTo>
                <a:cubicBezTo>
                  <a:pt x="12113" y="14767"/>
                  <a:pt x="12515" y="14927"/>
                  <a:pt x="12912" y="15062"/>
                </a:cubicBezTo>
                <a:cubicBezTo>
                  <a:pt x="12975" y="14674"/>
                  <a:pt x="13025" y="14270"/>
                  <a:pt x="13067" y="13854"/>
                </a:cubicBezTo>
                <a:close/>
                <a:moveTo>
                  <a:pt x="7463" y="13848"/>
                </a:moveTo>
                <a:cubicBezTo>
                  <a:pt x="7504" y="14268"/>
                  <a:pt x="7556" y="14675"/>
                  <a:pt x="7618" y="15066"/>
                </a:cubicBezTo>
                <a:cubicBezTo>
                  <a:pt x="8015" y="14922"/>
                  <a:pt x="8422" y="14762"/>
                  <a:pt x="8835" y="14585"/>
                </a:cubicBezTo>
                <a:cubicBezTo>
                  <a:pt x="8603" y="14473"/>
                  <a:pt x="8373" y="14353"/>
                  <a:pt x="8144" y="14229"/>
                </a:cubicBezTo>
                <a:close/>
                <a:moveTo>
                  <a:pt x="4008" y="11551"/>
                </a:moveTo>
                <a:cubicBezTo>
                  <a:pt x="1923" y="13232"/>
                  <a:pt x="834" y="14781"/>
                  <a:pt x="1341" y="15600"/>
                </a:cubicBezTo>
                <a:cubicBezTo>
                  <a:pt x="1849" y="16418"/>
                  <a:pt x="3833" y="16315"/>
                  <a:pt x="6442" y="15484"/>
                </a:cubicBezTo>
                <a:cubicBezTo>
                  <a:pt x="6293" y="14715"/>
                  <a:pt x="6181" y="13896"/>
                  <a:pt x="6113" y="13039"/>
                </a:cubicBezTo>
                <a:cubicBezTo>
                  <a:pt x="5352" y="12555"/>
                  <a:pt x="4646" y="12056"/>
                  <a:pt x="4008" y="11551"/>
                </a:cubicBezTo>
                <a:close/>
                <a:moveTo>
                  <a:pt x="16533" y="11537"/>
                </a:moveTo>
                <a:cubicBezTo>
                  <a:pt x="15900" y="12051"/>
                  <a:pt x="15192" y="12551"/>
                  <a:pt x="14429" y="13037"/>
                </a:cubicBezTo>
                <a:cubicBezTo>
                  <a:pt x="14358" y="13895"/>
                  <a:pt x="14248" y="14714"/>
                  <a:pt x="14086" y="15480"/>
                </a:cubicBezTo>
                <a:lnTo>
                  <a:pt x="14905" y="15720"/>
                </a:lnTo>
                <a:cubicBezTo>
                  <a:pt x="15151" y="15470"/>
                  <a:pt x="15505" y="15316"/>
                  <a:pt x="15898" y="15316"/>
                </a:cubicBezTo>
                <a:cubicBezTo>
                  <a:pt x="16484" y="15316"/>
                  <a:pt x="16984" y="15657"/>
                  <a:pt x="17179" y="16139"/>
                </a:cubicBezTo>
                <a:cubicBezTo>
                  <a:pt x="18201" y="16220"/>
                  <a:pt x="18921" y="16048"/>
                  <a:pt x="19199" y="15600"/>
                </a:cubicBezTo>
                <a:cubicBezTo>
                  <a:pt x="19707" y="14780"/>
                  <a:pt x="18615" y="13229"/>
                  <a:pt x="16533" y="11537"/>
                </a:cubicBezTo>
                <a:close/>
                <a:moveTo>
                  <a:pt x="14506" y="10070"/>
                </a:moveTo>
                <a:cubicBezTo>
                  <a:pt x="14520" y="10311"/>
                  <a:pt x="14523" y="10555"/>
                  <a:pt x="14523" y="10800"/>
                </a:cubicBezTo>
                <a:lnTo>
                  <a:pt x="14494" y="11538"/>
                </a:lnTo>
                <a:lnTo>
                  <a:pt x="15564" y="10794"/>
                </a:lnTo>
                <a:cubicBezTo>
                  <a:pt x="15233" y="10548"/>
                  <a:pt x="14882" y="10303"/>
                  <a:pt x="14506" y="10070"/>
                </a:cubicBezTo>
                <a:close/>
                <a:moveTo>
                  <a:pt x="6046" y="10062"/>
                </a:moveTo>
                <a:lnTo>
                  <a:pt x="4976" y="10806"/>
                </a:lnTo>
                <a:cubicBezTo>
                  <a:pt x="5307" y="11052"/>
                  <a:pt x="5658" y="11297"/>
                  <a:pt x="6034" y="11530"/>
                </a:cubicBezTo>
                <a:cubicBezTo>
                  <a:pt x="6020" y="11289"/>
                  <a:pt x="6017" y="11045"/>
                  <a:pt x="6017" y="10800"/>
                </a:cubicBezTo>
                <a:close/>
                <a:moveTo>
                  <a:pt x="10270" y="9075"/>
                </a:moveTo>
                <a:cubicBezTo>
                  <a:pt x="11267" y="9075"/>
                  <a:pt x="12074" y="9827"/>
                  <a:pt x="12074" y="10755"/>
                </a:cubicBezTo>
                <a:cubicBezTo>
                  <a:pt x="12074" y="11683"/>
                  <a:pt x="11267" y="12435"/>
                  <a:pt x="10270" y="12435"/>
                </a:cubicBezTo>
                <a:cubicBezTo>
                  <a:pt x="9273" y="12435"/>
                  <a:pt x="8466" y="11683"/>
                  <a:pt x="8466" y="10755"/>
                </a:cubicBezTo>
                <a:cubicBezTo>
                  <a:pt x="8466" y="9827"/>
                  <a:pt x="9273" y="9075"/>
                  <a:pt x="10270" y="9075"/>
                </a:cubicBezTo>
                <a:close/>
                <a:moveTo>
                  <a:pt x="10266" y="7663"/>
                </a:moveTo>
                <a:cubicBezTo>
                  <a:pt x="9777" y="7893"/>
                  <a:pt x="9284" y="8143"/>
                  <a:pt x="8788" y="8410"/>
                </a:cubicBezTo>
                <a:lnTo>
                  <a:pt x="7355" y="9233"/>
                </a:lnTo>
                <a:cubicBezTo>
                  <a:pt x="7319" y="9742"/>
                  <a:pt x="7306" y="10266"/>
                  <a:pt x="7306" y="10800"/>
                </a:cubicBezTo>
                <a:lnTo>
                  <a:pt x="7363" y="12372"/>
                </a:lnTo>
                <a:cubicBezTo>
                  <a:pt x="7817" y="12654"/>
                  <a:pt x="8294" y="12925"/>
                  <a:pt x="8788" y="13190"/>
                </a:cubicBezTo>
                <a:lnTo>
                  <a:pt x="10274" y="13937"/>
                </a:lnTo>
                <a:cubicBezTo>
                  <a:pt x="10763" y="13707"/>
                  <a:pt x="11256" y="13457"/>
                  <a:pt x="11752" y="13190"/>
                </a:cubicBezTo>
                <a:lnTo>
                  <a:pt x="13185" y="12367"/>
                </a:lnTo>
                <a:cubicBezTo>
                  <a:pt x="13221" y="11858"/>
                  <a:pt x="13234" y="11334"/>
                  <a:pt x="13234" y="10800"/>
                </a:cubicBezTo>
                <a:lnTo>
                  <a:pt x="13177" y="9228"/>
                </a:lnTo>
                <a:cubicBezTo>
                  <a:pt x="12723" y="8946"/>
                  <a:pt x="12246" y="8675"/>
                  <a:pt x="11752" y="8410"/>
                </a:cubicBezTo>
                <a:close/>
                <a:moveTo>
                  <a:pt x="7628" y="6538"/>
                </a:moveTo>
                <a:cubicBezTo>
                  <a:pt x="7565" y="6926"/>
                  <a:pt x="7515" y="7330"/>
                  <a:pt x="7473" y="7746"/>
                </a:cubicBezTo>
                <a:cubicBezTo>
                  <a:pt x="7692" y="7617"/>
                  <a:pt x="7916" y="7493"/>
                  <a:pt x="8144" y="7371"/>
                </a:cubicBezTo>
                <a:lnTo>
                  <a:pt x="8830" y="7019"/>
                </a:lnTo>
                <a:cubicBezTo>
                  <a:pt x="8427" y="6833"/>
                  <a:pt x="8025" y="6673"/>
                  <a:pt x="7628" y="6538"/>
                </a:cubicBezTo>
                <a:close/>
                <a:moveTo>
                  <a:pt x="12922" y="6534"/>
                </a:moveTo>
                <a:cubicBezTo>
                  <a:pt x="12525" y="6678"/>
                  <a:pt x="12118" y="6838"/>
                  <a:pt x="11705" y="7015"/>
                </a:cubicBezTo>
                <a:cubicBezTo>
                  <a:pt x="11937" y="7127"/>
                  <a:pt x="12167" y="7247"/>
                  <a:pt x="12396" y="7371"/>
                </a:cubicBezTo>
                <a:lnTo>
                  <a:pt x="13077" y="7752"/>
                </a:lnTo>
                <a:cubicBezTo>
                  <a:pt x="13036" y="7332"/>
                  <a:pt x="12984" y="6925"/>
                  <a:pt x="12922" y="6534"/>
                </a:cubicBezTo>
                <a:close/>
                <a:moveTo>
                  <a:pt x="17415" y="5440"/>
                </a:moveTo>
                <a:cubicBezTo>
                  <a:pt x="16532" y="5470"/>
                  <a:pt x="15391" y="5703"/>
                  <a:pt x="14098" y="6116"/>
                </a:cubicBezTo>
                <a:cubicBezTo>
                  <a:pt x="14247" y="6885"/>
                  <a:pt x="14359" y="7704"/>
                  <a:pt x="14427" y="8561"/>
                </a:cubicBezTo>
                <a:cubicBezTo>
                  <a:pt x="15188" y="9045"/>
                  <a:pt x="15894" y="9544"/>
                  <a:pt x="16532" y="10049"/>
                </a:cubicBezTo>
                <a:cubicBezTo>
                  <a:pt x="18617" y="8368"/>
                  <a:pt x="19706" y="6819"/>
                  <a:pt x="19199" y="6000"/>
                </a:cubicBezTo>
                <a:cubicBezTo>
                  <a:pt x="18943" y="5587"/>
                  <a:pt x="18312" y="5409"/>
                  <a:pt x="17415" y="5440"/>
                </a:cubicBezTo>
                <a:close/>
                <a:moveTo>
                  <a:pt x="3125" y="5440"/>
                </a:moveTo>
                <a:cubicBezTo>
                  <a:pt x="2228" y="5409"/>
                  <a:pt x="1597" y="5587"/>
                  <a:pt x="1341" y="6000"/>
                </a:cubicBezTo>
                <a:cubicBezTo>
                  <a:pt x="1135" y="6333"/>
                  <a:pt x="1193" y="6788"/>
                  <a:pt x="1482" y="7320"/>
                </a:cubicBezTo>
                <a:cubicBezTo>
                  <a:pt x="1532" y="7308"/>
                  <a:pt x="1583" y="7305"/>
                  <a:pt x="1635" y="7305"/>
                </a:cubicBezTo>
                <a:cubicBezTo>
                  <a:pt x="2395" y="7305"/>
                  <a:pt x="3010" y="7879"/>
                  <a:pt x="3010" y="8586"/>
                </a:cubicBezTo>
                <a:cubicBezTo>
                  <a:pt x="3010" y="8761"/>
                  <a:pt x="2972" y="8929"/>
                  <a:pt x="2903" y="9081"/>
                </a:cubicBezTo>
                <a:cubicBezTo>
                  <a:pt x="3227" y="9403"/>
                  <a:pt x="3598" y="9730"/>
                  <a:pt x="4007" y="10063"/>
                </a:cubicBezTo>
                <a:cubicBezTo>
                  <a:pt x="4640" y="9549"/>
                  <a:pt x="5348" y="9049"/>
                  <a:pt x="6111" y="8563"/>
                </a:cubicBezTo>
                <a:cubicBezTo>
                  <a:pt x="6182" y="7705"/>
                  <a:pt x="6292" y="6886"/>
                  <a:pt x="6454" y="6120"/>
                </a:cubicBezTo>
                <a:cubicBezTo>
                  <a:pt x="5156" y="5704"/>
                  <a:pt x="4011" y="5470"/>
                  <a:pt x="3125" y="5440"/>
                </a:cubicBezTo>
                <a:close/>
                <a:moveTo>
                  <a:pt x="10270" y="1200"/>
                </a:moveTo>
                <a:cubicBezTo>
                  <a:pt x="9255" y="1200"/>
                  <a:pt x="8359" y="2853"/>
                  <a:pt x="7838" y="5375"/>
                </a:cubicBezTo>
                <a:cubicBezTo>
                  <a:pt x="8627" y="5637"/>
                  <a:pt x="9443" y="5957"/>
                  <a:pt x="10274" y="6328"/>
                </a:cubicBezTo>
                <a:cubicBezTo>
                  <a:pt x="11105" y="5954"/>
                  <a:pt x="11924" y="5635"/>
                  <a:pt x="12714" y="5371"/>
                </a:cubicBezTo>
                <a:cubicBezTo>
                  <a:pt x="12543" y="4566"/>
                  <a:pt x="12336" y="3849"/>
                  <a:pt x="12092" y="3249"/>
                </a:cubicBezTo>
                <a:cubicBezTo>
                  <a:pt x="12086" y="3251"/>
                  <a:pt x="12080" y="3251"/>
                  <a:pt x="12074" y="3251"/>
                </a:cubicBezTo>
                <a:cubicBezTo>
                  <a:pt x="11315" y="3251"/>
                  <a:pt x="10699" y="2678"/>
                  <a:pt x="10699" y="1971"/>
                </a:cubicBezTo>
                <a:cubicBezTo>
                  <a:pt x="10699" y="1765"/>
                  <a:pt x="10751" y="1572"/>
                  <a:pt x="10856" y="1406"/>
                </a:cubicBezTo>
                <a:cubicBezTo>
                  <a:pt x="10673" y="1267"/>
                  <a:pt x="10474" y="1200"/>
                  <a:pt x="10270" y="1200"/>
                </a:cubicBezTo>
                <a:close/>
                <a:moveTo>
                  <a:pt x="10270" y="0"/>
                </a:moveTo>
                <a:cubicBezTo>
                  <a:pt x="10807" y="0"/>
                  <a:pt x="11320" y="252"/>
                  <a:pt x="11786" y="719"/>
                </a:cubicBezTo>
                <a:cubicBezTo>
                  <a:pt x="11879" y="700"/>
                  <a:pt x="11975" y="690"/>
                  <a:pt x="12074" y="690"/>
                </a:cubicBezTo>
                <a:cubicBezTo>
                  <a:pt x="12834" y="690"/>
                  <a:pt x="13450" y="1263"/>
                  <a:pt x="13450" y="1971"/>
                </a:cubicBezTo>
                <a:cubicBezTo>
                  <a:pt x="13450" y="2286"/>
                  <a:pt x="13327" y="2574"/>
                  <a:pt x="13112" y="2787"/>
                </a:cubicBezTo>
                <a:cubicBezTo>
                  <a:pt x="13402" y="3438"/>
                  <a:pt x="13651" y="4188"/>
                  <a:pt x="13857" y="5015"/>
                </a:cubicBezTo>
                <a:cubicBezTo>
                  <a:pt x="17036" y="4112"/>
                  <a:pt x="19559" y="4182"/>
                  <a:pt x="20315" y="5400"/>
                </a:cubicBezTo>
                <a:cubicBezTo>
                  <a:pt x="21070" y="6618"/>
                  <a:pt x="19873" y="8688"/>
                  <a:pt x="17445" y="10801"/>
                </a:cubicBezTo>
                <a:cubicBezTo>
                  <a:pt x="19874" y="12913"/>
                  <a:pt x="21070" y="14982"/>
                  <a:pt x="20315" y="16200"/>
                </a:cubicBezTo>
                <a:cubicBezTo>
                  <a:pt x="19843" y="16961"/>
                  <a:pt x="18682" y="17273"/>
                  <a:pt x="17103" y="17181"/>
                </a:cubicBezTo>
                <a:cubicBezTo>
                  <a:pt x="16888" y="17598"/>
                  <a:pt x="16428" y="17877"/>
                  <a:pt x="15898" y="17877"/>
                </a:cubicBezTo>
                <a:cubicBezTo>
                  <a:pt x="15197" y="17877"/>
                  <a:pt x="14619" y="17389"/>
                  <a:pt x="14540" y="16758"/>
                </a:cubicBezTo>
                <a:cubicBezTo>
                  <a:pt x="14315" y="16711"/>
                  <a:pt x="14088" y="16651"/>
                  <a:pt x="13858" y="16585"/>
                </a:cubicBezTo>
                <a:cubicBezTo>
                  <a:pt x="13107" y="19600"/>
                  <a:pt x="11781" y="21600"/>
                  <a:pt x="10270" y="21600"/>
                </a:cubicBezTo>
                <a:cubicBezTo>
                  <a:pt x="8759" y="21600"/>
                  <a:pt x="7433" y="19600"/>
                  <a:pt x="6683" y="16585"/>
                </a:cubicBezTo>
                <a:cubicBezTo>
                  <a:pt x="3504" y="17488"/>
                  <a:pt x="981" y="17418"/>
                  <a:pt x="225" y="16200"/>
                </a:cubicBezTo>
                <a:cubicBezTo>
                  <a:pt x="-530" y="14982"/>
                  <a:pt x="667" y="12912"/>
                  <a:pt x="3095" y="10799"/>
                </a:cubicBezTo>
                <a:cubicBezTo>
                  <a:pt x="2712" y="10466"/>
                  <a:pt x="2360" y="10134"/>
                  <a:pt x="2047" y="9801"/>
                </a:cubicBezTo>
                <a:cubicBezTo>
                  <a:pt x="1918" y="9846"/>
                  <a:pt x="1779" y="9866"/>
                  <a:pt x="1635" y="9866"/>
                </a:cubicBezTo>
                <a:cubicBezTo>
                  <a:pt x="876" y="9866"/>
                  <a:pt x="260" y="9293"/>
                  <a:pt x="260" y="8586"/>
                </a:cubicBezTo>
                <a:cubicBezTo>
                  <a:pt x="260" y="8312"/>
                  <a:pt x="352" y="8059"/>
                  <a:pt x="529" y="7864"/>
                </a:cubicBezTo>
                <a:cubicBezTo>
                  <a:pt x="-33" y="6891"/>
                  <a:pt x="-166" y="6031"/>
                  <a:pt x="225" y="5400"/>
                </a:cubicBezTo>
                <a:cubicBezTo>
                  <a:pt x="980" y="4182"/>
                  <a:pt x="3503" y="4112"/>
                  <a:pt x="6682" y="5015"/>
                </a:cubicBezTo>
                <a:cubicBezTo>
                  <a:pt x="7433" y="2000"/>
                  <a:pt x="8759" y="0"/>
                  <a:pt x="1027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8" name="Heart 17"/>
          <p:cNvSpPr/>
          <p:nvPr/>
        </p:nvSpPr>
        <p:spPr>
          <a:xfrm>
            <a:off x="8865309" y="3588479"/>
            <a:ext cx="501279" cy="491524"/>
          </a:xfrm>
          <a:custGeom>
            <a:avLst/>
            <a:gdLst/>
            <a:ahLst/>
            <a:cxnLst>
              <a:cxn ang="0">
                <a:pos x="wd2" y="hd2"/>
              </a:cxn>
              <a:cxn ang="5400000">
                <a:pos x="wd2" y="hd2"/>
              </a:cxn>
              <a:cxn ang="10800000">
                <a:pos x="wd2" y="hd2"/>
              </a:cxn>
              <a:cxn ang="16200000">
                <a:pos x="wd2" y="hd2"/>
              </a:cxn>
            </a:cxnLst>
            <a:rect l="0" t="0" r="r" b="b"/>
            <a:pathLst>
              <a:path w="12400" h="16000" extrusionOk="0">
                <a:moveTo>
                  <a:pt x="7205" y="3934"/>
                </a:moveTo>
                <a:cubicBezTo>
                  <a:pt x="7140" y="3932"/>
                  <a:pt x="7073" y="3947"/>
                  <a:pt x="7008" y="3981"/>
                </a:cubicBezTo>
                <a:cubicBezTo>
                  <a:pt x="6811" y="4085"/>
                  <a:pt x="6690" y="4334"/>
                  <a:pt x="6692" y="4598"/>
                </a:cubicBezTo>
                <a:lnTo>
                  <a:pt x="5981" y="8094"/>
                </a:lnTo>
                <a:lnTo>
                  <a:pt x="5466" y="5569"/>
                </a:lnTo>
                <a:cubicBezTo>
                  <a:pt x="5412" y="5303"/>
                  <a:pt x="5243" y="5119"/>
                  <a:pt x="5048" y="5083"/>
                </a:cubicBezTo>
                <a:cubicBezTo>
                  <a:pt x="5016" y="5077"/>
                  <a:pt x="4983" y="5075"/>
                  <a:pt x="4951" y="5091"/>
                </a:cubicBezTo>
                <a:lnTo>
                  <a:pt x="4942" y="5089"/>
                </a:lnTo>
                <a:cubicBezTo>
                  <a:pt x="4936" y="5089"/>
                  <a:pt x="4930" y="5090"/>
                  <a:pt x="4924" y="5093"/>
                </a:cubicBezTo>
                <a:lnTo>
                  <a:pt x="4848" y="5099"/>
                </a:lnTo>
                <a:cubicBezTo>
                  <a:pt x="4839" y="5103"/>
                  <a:pt x="4830" y="5106"/>
                  <a:pt x="4822" y="5116"/>
                </a:cubicBezTo>
                <a:cubicBezTo>
                  <a:pt x="4674" y="5166"/>
                  <a:pt x="4546" y="5308"/>
                  <a:pt x="4486" y="5511"/>
                </a:cubicBezTo>
                <a:lnTo>
                  <a:pt x="3429" y="9063"/>
                </a:lnTo>
                <a:lnTo>
                  <a:pt x="2329" y="9063"/>
                </a:lnTo>
                <a:cubicBezTo>
                  <a:pt x="2051" y="9063"/>
                  <a:pt x="1825" y="9360"/>
                  <a:pt x="1825" y="9727"/>
                </a:cubicBezTo>
                <a:cubicBezTo>
                  <a:pt x="1825" y="10094"/>
                  <a:pt x="2051" y="10391"/>
                  <a:pt x="2329" y="10391"/>
                </a:cubicBezTo>
                <a:lnTo>
                  <a:pt x="3673" y="10391"/>
                </a:lnTo>
                <a:cubicBezTo>
                  <a:pt x="3833" y="10445"/>
                  <a:pt x="3997" y="10378"/>
                  <a:pt x="4111" y="10231"/>
                </a:cubicBezTo>
                <a:cubicBezTo>
                  <a:pt x="4202" y="10142"/>
                  <a:pt x="4264" y="10009"/>
                  <a:pt x="4278" y="9855"/>
                </a:cubicBezTo>
                <a:lnTo>
                  <a:pt x="4881" y="7826"/>
                </a:lnTo>
                <a:lnTo>
                  <a:pt x="5484" y="10785"/>
                </a:lnTo>
                <a:cubicBezTo>
                  <a:pt x="5532" y="11024"/>
                  <a:pt x="5674" y="11198"/>
                  <a:pt x="5847" y="11246"/>
                </a:cubicBezTo>
                <a:lnTo>
                  <a:pt x="5860" y="11255"/>
                </a:lnTo>
                <a:cubicBezTo>
                  <a:pt x="5862" y="11255"/>
                  <a:pt x="5864" y="11256"/>
                  <a:pt x="5867" y="11255"/>
                </a:cubicBezTo>
                <a:cubicBezTo>
                  <a:pt x="5903" y="11273"/>
                  <a:pt x="5942" y="11278"/>
                  <a:pt x="5981" y="11265"/>
                </a:cubicBezTo>
                <a:cubicBezTo>
                  <a:pt x="6020" y="11278"/>
                  <a:pt x="6058" y="11273"/>
                  <a:pt x="6095" y="11255"/>
                </a:cubicBezTo>
                <a:lnTo>
                  <a:pt x="6102" y="11255"/>
                </a:lnTo>
                <a:cubicBezTo>
                  <a:pt x="6106" y="11253"/>
                  <a:pt x="6111" y="11251"/>
                  <a:pt x="6115" y="11246"/>
                </a:cubicBezTo>
                <a:cubicBezTo>
                  <a:pt x="6287" y="11198"/>
                  <a:pt x="6429" y="11024"/>
                  <a:pt x="6478" y="10785"/>
                </a:cubicBezTo>
                <a:lnTo>
                  <a:pt x="7302" y="6738"/>
                </a:lnTo>
                <a:lnTo>
                  <a:pt x="8290" y="9995"/>
                </a:lnTo>
                <a:cubicBezTo>
                  <a:pt x="8380" y="10291"/>
                  <a:pt x="8613" y="10455"/>
                  <a:pt x="8841" y="10391"/>
                </a:cubicBezTo>
                <a:lnTo>
                  <a:pt x="10150" y="10391"/>
                </a:lnTo>
                <a:cubicBezTo>
                  <a:pt x="10429" y="10391"/>
                  <a:pt x="10655" y="10094"/>
                  <a:pt x="10655" y="9727"/>
                </a:cubicBezTo>
                <a:cubicBezTo>
                  <a:pt x="10655" y="9360"/>
                  <a:pt x="10429" y="9063"/>
                  <a:pt x="10150" y="9063"/>
                </a:cubicBezTo>
                <a:lnTo>
                  <a:pt x="9094" y="9063"/>
                </a:lnTo>
                <a:lnTo>
                  <a:pt x="7664" y="4351"/>
                </a:lnTo>
                <a:cubicBezTo>
                  <a:pt x="7586" y="4096"/>
                  <a:pt x="7402" y="3939"/>
                  <a:pt x="7205" y="3934"/>
                </a:cubicBezTo>
                <a:close/>
                <a:moveTo>
                  <a:pt x="2939" y="1"/>
                </a:moveTo>
                <a:cubicBezTo>
                  <a:pt x="4170" y="29"/>
                  <a:pt x="5479" y="1192"/>
                  <a:pt x="6201" y="3850"/>
                </a:cubicBezTo>
                <a:cubicBezTo>
                  <a:pt x="8765" y="-5600"/>
                  <a:pt x="18768" y="3850"/>
                  <a:pt x="6201" y="16000"/>
                </a:cubicBezTo>
                <a:cubicBezTo>
                  <a:pt x="-2832" y="7267"/>
                  <a:pt x="-205" y="-71"/>
                  <a:pt x="2939"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79" name="Rounded Rectangle 17"/>
          <p:cNvSpPr/>
          <p:nvPr/>
        </p:nvSpPr>
        <p:spPr>
          <a:xfrm>
            <a:off x="5600420" y="4575423"/>
            <a:ext cx="332992" cy="529814"/>
          </a:xfrm>
          <a:custGeom>
            <a:avLst/>
            <a:gdLst/>
            <a:ahLst/>
            <a:cxnLst>
              <a:cxn ang="0">
                <a:pos x="wd2" y="hd2"/>
              </a:cxn>
              <a:cxn ang="5400000">
                <a:pos x="wd2" y="hd2"/>
              </a:cxn>
              <a:cxn ang="10800000">
                <a:pos x="wd2" y="hd2"/>
              </a:cxn>
              <a:cxn ang="16200000">
                <a:pos x="wd2" y="hd2"/>
              </a:cxn>
            </a:cxnLst>
            <a:rect l="0" t="0" r="r" b="b"/>
            <a:pathLst>
              <a:path w="21600" h="21600"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0" name="Oval 21"/>
          <p:cNvSpPr/>
          <p:nvPr/>
        </p:nvSpPr>
        <p:spPr>
          <a:xfrm>
            <a:off x="9668002" y="4500774"/>
            <a:ext cx="529814" cy="529814"/>
          </a:xfrm>
          <a:custGeom>
            <a:avLst/>
            <a:gdLst/>
            <a:ahLst/>
            <a:cxnLst>
              <a:cxn ang="0">
                <a:pos x="wd2" y="hd2"/>
              </a:cxn>
              <a:cxn ang="5400000">
                <a:pos x="wd2" y="hd2"/>
              </a:cxn>
              <a:cxn ang="10800000">
                <a:pos x="wd2" y="hd2"/>
              </a:cxn>
              <a:cxn ang="16200000">
                <a:pos x="wd2" y="hd2"/>
              </a:cxn>
            </a:cxnLst>
            <a:rect l="0" t="0" r="r" b="b"/>
            <a:pathLst>
              <a:path w="21600" h="21600"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1" name="Oval 25"/>
          <p:cNvSpPr/>
          <p:nvPr/>
        </p:nvSpPr>
        <p:spPr>
          <a:xfrm>
            <a:off x="7178216" y="3571006"/>
            <a:ext cx="529092" cy="529814"/>
          </a:xfrm>
          <a:custGeom>
            <a:avLst/>
            <a:gdLst/>
            <a:ahLst/>
            <a:cxnLst>
              <a:cxn ang="0">
                <a:pos x="wd2" y="hd2"/>
              </a:cxn>
              <a:cxn ang="5400000">
                <a:pos x="wd2" y="hd2"/>
              </a:cxn>
              <a:cxn ang="10800000">
                <a:pos x="wd2" y="hd2"/>
              </a:cxn>
              <a:cxn ang="16200000">
                <a:pos x="wd2" y="hd2"/>
              </a:cxn>
            </a:cxnLst>
            <a:rect l="0" t="0" r="r" b="b"/>
            <a:pathLst>
              <a:path w="21600" h="21600"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2" name="Round Same Side Corner Rectangle 8"/>
          <p:cNvSpPr/>
          <p:nvPr/>
        </p:nvSpPr>
        <p:spPr>
          <a:xfrm>
            <a:off x="8029292" y="5500015"/>
            <a:ext cx="522443" cy="523244"/>
          </a:xfrm>
          <a:custGeom>
            <a:avLst/>
            <a:gdLst/>
            <a:ahLst/>
            <a:cxnLst>
              <a:cxn ang="0">
                <a:pos x="wd2" y="hd2"/>
              </a:cxn>
              <a:cxn ang="5400000">
                <a:pos x="wd2" y="hd2"/>
              </a:cxn>
              <a:cxn ang="10800000">
                <a:pos x="wd2" y="hd2"/>
              </a:cxn>
              <a:cxn ang="16200000">
                <a:pos x="wd2" y="hd2"/>
              </a:cxn>
            </a:cxnLst>
            <a:rect l="0" t="0" r="r" b="b"/>
            <a:pathLst>
              <a:path w="21600" h="21600" extrusionOk="0">
                <a:moveTo>
                  <a:pt x="4063" y="10868"/>
                </a:moveTo>
                <a:lnTo>
                  <a:pt x="17537" y="10868"/>
                </a:lnTo>
                <a:cubicBezTo>
                  <a:pt x="19781" y="10868"/>
                  <a:pt x="21600" y="12685"/>
                  <a:pt x="21600" y="14925"/>
                </a:cubicBez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3" name="Rounded Rectangle 51"/>
          <p:cNvSpPr/>
          <p:nvPr/>
        </p:nvSpPr>
        <p:spPr>
          <a:xfrm rot="16200000" flipH="1">
            <a:off x="5496131" y="5556093"/>
            <a:ext cx="541568" cy="510028"/>
          </a:xfrm>
          <a:custGeom>
            <a:avLst/>
            <a:gdLst/>
            <a:ahLst/>
            <a:cxnLst>
              <a:cxn ang="0">
                <a:pos x="wd2" y="hd2"/>
              </a:cxn>
              <a:cxn ang="5400000">
                <a:pos x="wd2" y="hd2"/>
              </a:cxn>
              <a:cxn ang="10800000">
                <a:pos x="wd2" y="hd2"/>
              </a:cxn>
              <a:cxn ang="16200000">
                <a:pos x="wd2" y="hd2"/>
              </a:cxn>
            </a:cxnLst>
            <a:rect l="0" t="0" r="r" b="b"/>
            <a:pathLst>
              <a:path w="21600" h="21600" extrusionOk="0">
                <a:moveTo>
                  <a:pt x="20630" y="9397"/>
                </a:moveTo>
                <a:lnTo>
                  <a:pt x="20630" y="12076"/>
                </a:lnTo>
                <a:cubicBezTo>
                  <a:pt x="20630" y="12361"/>
                  <a:pt x="20847" y="12591"/>
                  <a:pt x="21115" y="12591"/>
                </a:cubicBez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84" name="Isosceles Triangle 5"/>
          <p:cNvSpPr/>
          <p:nvPr/>
        </p:nvSpPr>
        <p:spPr>
          <a:xfrm>
            <a:off x="7240653" y="4661937"/>
            <a:ext cx="404222" cy="403785"/>
          </a:xfrm>
          <a:custGeom>
            <a:avLst/>
            <a:gdLst/>
            <a:ahLst/>
            <a:cxnLst>
              <a:cxn ang="0">
                <a:pos x="wd2" y="hd2"/>
              </a:cxn>
              <a:cxn ang="5400000">
                <a:pos x="wd2" y="hd2"/>
              </a:cxn>
              <a:cxn ang="10800000">
                <a:pos x="wd2" y="hd2"/>
              </a:cxn>
              <a:cxn ang="16200000">
                <a:pos x="wd2" y="hd2"/>
              </a:cxn>
            </a:cxnLst>
            <a:rect l="0" t="0" r="r" b="b"/>
            <a:pathLst>
              <a:path w="21600" h="21600"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5" name="Trapezoid 22"/>
          <p:cNvSpPr/>
          <p:nvPr/>
        </p:nvSpPr>
        <p:spPr>
          <a:xfrm>
            <a:off x="8025610" y="4602271"/>
            <a:ext cx="529811" cy="269526"/>
          </a:xfrm>
          <a:custGeom>
            <a:avLst/>
            <a:gdLst/>
            <a:ahLst/>
            <a:cxnLst>
              <a:cxn ang="0">
                <a:pos x="wd2" y="hd2"/>
              </a:cxn>
              <a:cxn ang="5400000">
                <a:pos x="wd2" y="hd2"/>
              </a:cxn>
              <a:cxn ang="10800000">
                <a:pos x="wd2" y="hd2"/>
              </a:cxn>
              <a:cxn ang="16200000">
                <a:pos x="wd2" y="hd2"/>
              </a:cxn>
            </a:cxnLst>
            <a:rect l="0" t="0" r="r" b="b"/>
            <a:pathLst>
              <a:path w="21526" h="21600"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6" name="Rounded Rectangle 20"/>
          <p:cNvSpPr/>
          <p:nvPr/>
        </p:nvSpPr>
        <p:spPr>
          <a:xfrm rot="2160000">
            <a:off x="9687391" y="3557036"/>
            <a:ext cx="491030" cy="529798"/>
          </a:xfrm>
          <a:custGeom>
            <a:avLst/>
            <a:gdLst/>
            <a:ahLst/>
            <a:cxnLst>
              <a:cxn ang="0">
                <a:pos x="wd2" y="hd2"/>
              </a:cxn>
              <a:cxn ang="5400000">
                <a:pos x="wd2" y="hd2"/>
              </a:cxn>
              <a:cxn ang="10800000">
                <a:pos x="wd2" y="hd2"/>
              </a:cxn>
              <a:cxn ang="16200000">
                <a:pos x="wd2" y="hd2"/>
              </a:cxn>
            </a:cxnLst>
            <a:rect l="0" t="0" r="r" b="b"/>
            <a:pathLst>
              <a:path w="20340" h="20064" extrusionOk="0">
                <a:moveTo>
                  <a:pt x="7029" y="6411"/>
                </a:moveTo>
                <a:cubicBezTo>
                  <a:pt x="3753" y="8588"/>
                  <a:pt x="3026" y="12780"/>
                  <a:pt x="5407" y="15775"/>
                </a:cubicBezTo>
                <a:cubicBezTo>
                  <a:pt x="7787" y="18771"/>
                  <a:pt x="12373" y="19435"/>
                  <a:pt x="15649" y="17258"/>
                </a:cubicBezTo>
                <a:cubicBezTo>
                  <a:pt x="18925" y="15082"/>
                  <a:pt x="19652" y="10890"/>
                  <a:pt x="17271" y="7894"/>
                </a:cubicBezTo>
                <a:cubicBezTo>
                  <a:pt x="14901" y="4912"/>
                  <a:pt x="10344" y="4241"/>
                  <a:pt x="7072" y="6386"/>
                </a:cubicBezTo>
                <a:lnTo>
                  <a:pt x="11584" y="11001"/>
                </a:lnTo>
                <a:cubicBezTo>
                  <a:pt x="11874" y="11022"/>
                  <a:pt x="12150" y="11159"/>
                  <a:pt x="12335" y="11391"/>
                </a:cubicBezTo>
                <a:cubicBezTo>
                  <a:pt x="12682" y="11829"/>
                  <a:pt x="12576" y="12441"/>
                  <a:pt x="12098" y="12759"/>
                </a:cubicBezTo>
                <a:cubicBezTo>
                  <a:pt x="11619" y="13077"/>
                  <a:pt x="10949" y="12980"/>
                  <a:pt x="10602" y="12542"/>
                </a:cubicBezTo>
                <a:cubicBezTo>
                  <a:pt x="10402" y="12290"/>
                  <a:pt x="10352" y="11980"/>
                  <a:pt x="10453" y="11706"/>
                </a:cubicBezTo>
                <a:lnTo>
                  <a:pt x="7066" y="6389"/>
                </a:lnTo>
                <a:cubicBezTo>
                  <a:pt x="7053" y="6395"/>
                  <a:pt x="7041" y="6403"/>
                  <a:pt x="7029" y="6411"/>
                </a:cubicBezTo>
                <a:close/>
                <a:moveTo>
                  <a:pt x="2900" y="1216"/>
                </a:moveTo>
                <a:cubicBezTo>
                  <a:pt x="1661" y="2039"/>
                  <a:pt x="1387" y="3624"/>
                  <a:pt x="2287" y="4756"/>
                </a:cubicBezTo>
                <a:cubicBezTo>
                  <a:pt x="2921" y="5555"/>
                  <a:pt x="3969" y="5915"/>
                  <a:pt x="4965" y="5759"/>
                </a:cubicBezTo>
                <a:lnTo>
                  <a:pt x="4138" y="4719"/>
                </a:lnTo>
                <a:lnTo>
                  <a:pt x="3930" y="4857"/>
                </a:lnTo>
                <a:cubicBezTo>
                  <a:pt x="3709" y="5003"/>
                  <a:pt x="3401" y="4959"/>
                  <a:pt x="3240" y="4757"/>
                </a:cubicBezTo>
                <a:lnTo>
                  <a:pt x="2541" y="3877"/>
                </a:lnTo>
                <a:cubicBezTo>
                  <a:pt x="2381" y="3676"/>
                  <a:pt x="2430" y="3393"/>
                  <a:pt x="2651" y="3247"/>
                </a:cubicBezTo>
                <a:lnTo>
                  <a:pt x="5090" y="1627"/>
                </a:lnTo>
                <a:cubicBezTo>
                  <a:pt x="5311" y="1480"/>
                  <a:pt x="5619" y="1525"/>
                  <a:pt x="5780" y="1726"/>
                </a:cubicBezTo>
                <a:lnTo>
                  <a:pt x="6479" y="2606"/>
                </a:lnTo>
                <a:cubicBezTo>
                  <a:pt x="6639" y="2808"/>
                  <a:pt x="6590" y="3090"/>
                  <a:pt x="6369" y="3236"/>
                </a:cubicBezTo>
                <a:lnTo>
                  <a:pt x="6162" y="3374"/>
                </a:lnTo>
                <a:lnTo>
                  <a:pt x="6989" y="4415"/>
                </a:lnTo>
                <a:cubicBezTo>
                  <a:pt x="7458" y="3598"/>
                  <a:pt x="7407" y="2575"/>
                  <a:pt x="6773" y="1777"/>
                </a:cubicBezTo>
                <a:cubicBezTo>
                  <a:pt x="5873" y="644"/>
                  <a:pt x="4139" y="393"/>
                  <a:pt x="2900" y="1216"/>
                </a:cubicBezTo>
                <a:close/>
                <a:moveTo>
                  <a:pt x="2429" y="624"/>
                </a:moveTo>
                <a:cubicBezTo>
                  <a:pt x="4026" y="-437"/>
                  <a:pt x="6261" y="-113"/>
                  <a:pt x="7421" y="1346"/>
                </a:cubicBezTo>
                <a:cubicBezTo>
                  <a:pt x="8108" y="2211"/>
                  <a:pt x="8264" y="3280"/>
                  <a:pt x="7937" y="4225"/>
                </a:cubicBezTo>
                <a:cubicBezTo>
                  <a:pt x="8366" y="4054"/>
                  <a:pt x="8809" y="3925"/>
                  <a:pt x="9257" y="3829"/>
                </a:cubicBezTo>
                <a:lnTo>
                  <a:pt x="9257" y="2894"/>
                </a:lnTo>
                <a:lnTo>
                  <a:pt x="9209" y="2894"/>
                </a:lnTo>
                <a:cubicBezTo>
                  <a:pt x="8948" y="2894"/>
                  <a:pt x="8736" y="2701"/>
                  <a:pt x="8736" y="2462"/>
                </a:cubicBezTo>
                <a:lnTo>
                  <a:pt x="8736" y="1422"/>
                </a:lnTo>
                <a:cubicBezTo>
                  <a:pt x="8736" y="1303"/>
                  <a:pt x="8789" y="1195"/>
                  <a:pt x="8875" y="1116"/>
                </a:cubicBezTo>
                <a:cubicBezTo>
                  <a:pt x="8960" y="1038"/>
                  <a:pt x="9078" y="990"/>
                  <a:pt x="9209" y="990"/>
                </a:cubicBezTo>
                <a:lnTo>
                  <a:pt x="11041" y="990"/>
                </a:lnTo>
                <a:cubicBezTo>
                  <a:pt x="11302" y="990"/>
                  <a:pt x="11514" y="1183"/>
                  <a:pt x="11514" y="1422"/>
                </a:cubicBezTo>
                <a:lnTo>
                  <a:pt x="11514" y="2462"/>
                </a:lnTo>
                <a:cubicBezTo>
                  <a:pt x="11514" y="2701"/>
                  <a:pt x="11302" y="2894"/>
                  <a:pt x="11041" y="2894"/>
                </a:cubicBezTo>
                <a:lnTo>
                  <a:pt x="10993" y="2894"/>
                </a:lnTo>
                <a:lnTo>
                  <a:pt x="10993" y="3613"/>
                </a:lnTo>
                <a:cubicBezTo>
                  <a:pt x="13891" y="3512"/>
                  <a:pt x="16788" y="4692"/>
                  <a:pt x="18620" y="6998"/>
                </a:cubicBezTo>
                <a:cubicBezTo>
                  <a:pt x="21542" y="10675"/>
                  <a:pt x="20651" y="15821"/>
                  <a:pt x="16629" y="18492"/>
                </a:cubicBezTo>
                <a:cubicBezTo>
                  <a:pt x="12608" y="21163"/>
                  <a:pt x="6979" y="20348"/>
                  <a:pt x="4058" y="16671"/>
                </a:cubicBezTo>
                <a:cubicBezTo>
                  <a:pt x="2252" y="14399"/>
                  <a:pt x="1903" y="11566"/>
                  <a:pt x="2853" y="9103"/>
                </a:cubicBezTo>
                <a:lnTo>
                  <a:pt x="2018" y="8851"/>
                </a:lnTo>
                <a:lnTo>
                  <a:pt x="2002" y="8895"/>
                </a:lnTo>
                <a:cubicBezTo>
                  <a:pt x="1920" y="9121"/>
                  <a:pt x="1653" y="9244"/>
                  <a:pt x="1405" y="9170"/>
                </a:cubicBezTo>
                <a:lnTo>
                  <a:pt x="324" y="8843"/>
                </a:lnTo>
                <a:cubicBezTo>
                  <a:pt x="76" y="8768"/>
                  <a:pt x="-58" y="8524"/>
                  <a:pt x="24" y="8297"/>
                </a:cubicBezTo>
                <a:lnTo>
                  <a:pt x="599" y="6707"/>
                </a:lnTo>
                <a:cubicBezTo>
                  <a:pt x="640" y="6593"/>
                  <a:pt x="727" y="6506"/>
                  <a:pt x="835" y="6456"/>
                </a:cubicBezTo>
                <a:cubicBezTo>
                  <a:pt x="943" y="6407"/>
                  <a:pt x="1072" y="6395"/>
                  <a:pt x="1196" y="6432"/>
                </a:cubicBezTo>
                <a:lnTo>
                  <a:pt x="2276" y="6759"/>
                </a:lnTo>
                <a:cubicBezTo>
                  <a:pt x="2524" y="6833"/>
                  <a:pt x="2659" y="7078"/>
                  <a:pt x="2577" y="7304"/>
                </a:cubicBezTo>
                <a:lnTo>
                  <a:pt x="2562" y="7344"/>
                </a:lnTo>
                <a:lnTo>
                  <a:pt x="3589" y="7654"/>
                </a:lnTo>
                <a:cubicBezTo>
                  <a:pt x="3841" y="7256"/>
                  <a:pt x="4135" y="6877"/>
                  <a:pt x="4474" y="6525"/>
                </a:cubicBezTo>
                <a:cubicBezTo>
                  <a:pt x="3390" y="6517"/>
                  <a:pt x="2326" y="6051"/>
                  <a:pt x="1639" y="5187"/>
                </a:cubicBezTo>
                <a:cubicBezTo>
                  <a:pt x="479" y="3727"/>
                  <a:pt x="833" y="1684"/>
                  <a:pt x="2429" y="62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7" name="Trapezoid 28"/>
          <p:cNvSpPr/>
          <p:nvPr/>
        </p:nvSpPr>
        <p:spPr>
          <a:xfrm>
            <a:off x="8071918" y="3588496"/>
            <a:ext cx="437189" cy="529827"/>
          </a:xfrm>
          <a:custGeom>
            <a:avLst/>
            <a:gdLst/>
            <a:ahLst/>
            <a:cxnLst>
              <a:cxn ang="0">
                <a:pos x="wd2" y="hd2"/>
              </a:cxn>
              <a:cxn ang="5400000">
                <a:pos x="wd2" y="hd2"/>
              </a:cxn>
              <a:cxn ang="10800000">
                <a:pos x="wd2" y="hd2"/>
              </a:cxn>
              <a:cxn ang="16200000">
                <a:pos x="wd2" y="hd2"/>
              </a:cxn>
            </a:cxnLst>
            <a:rect l="0" t="0" r="r" b="b"/>
            <a:pathLst>
              <a:path w="16842" h="20888"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88" name="Rounded Rectangle 2"/>
          <p:cNvSpPr/>
          <p:nvPr/>
        </p:nvSpPr>
        <p:spPr>
          <a:xfrm>
            <a:off x="6344494"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89" name="Rounded Rectangle 8"/>
          <p:cNvSpPr/>
          <p:nvPr/>
        </p:nvSpPr>
        <p:spPr>
          <a:xfrm>
            <a:off x="5507254" y="1416892"/>
            <a:ext cx="519325" cy="519267"/>
          </a:xfrm>
          <a:custGeom>
            <a:avLst/>
            <a:gdLst/>
            <a:ahLst/>
            <a:cxnLst>
              <a:cxn ang="0">
                <a:pos x="wd2" y="hd2"/>
              </a:cxn>
              <a:cxn ang="5400000">
                <a:pos x="wd2" y="hd2"/>
              </a:cxn>
              <a:cxn ang="10800000">
                <a:pos x="wd2" y="hd2"/>
              </a:cxn>
              <a:cxn ang="16200000">
                <a:pos x="wd2" y="hd2"/>
              </a:cxn>
            </a:cxnLst>
            <a:rect l="0" t="0" r="r" b="b"/>
            <a:pathLst>
              <a:path w="21600" h="21600"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0" name="Rounded Rectangle 2"/>
          <p:cNvSpPr/>
          <p:nvPr/>
        </p:nvSpPr>
        <p:spPr>
          <a:xfrm>
            <a:off x="8030881"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1" name="Rounded Rectangle 3"/>
          <p:cNvSpPr/>
          <p:nvPr/>
        </p:nvSpPr>
        <p:spPr>
          <a:xfrm>
            <a:off x="7183131" y="1416892"/>
            <a:ext cx="519267" cy="519267"/>
          </a:xfrm>
          <a:custGeom>
            <a:avLst/>
            <a:gdLst/>
            <a:ahLst/>
            <a:cxnLst>
              <a:cxn ang="0">
                <a:pos x="wd2" y="hd2"/>
              </a:cxn>
              <a:cxn ang="5400000">
                <a:pos x="wd2" y="hd2"/>
              </a:cxn>
              <a:cxn ang="10800000">
                <a:pos x="wd2" y="hd2"/>
              </a:cxn>
              <a:cxn ang="16200000">
                <a:pos x="wd2" y="hd2"/>
              </a:cxn>
            </a:cxnLst>
            <a:rect l="0" t="0" r="r" b="b"/>
            <a:pathLst>
              <a:path w="21600" h="21600"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2" name="Rounded Rectangle 10"/>
          <p:cNvSpPr/>
          <p:nvPr/>
        </p:nvSpPr>
        <p:spPr>
          <a:xfrm>
            <a:off x="8855381" y="1406344"/>
            <a:ext cx="521117" cy="529814"/>
          </a:xfrm>
          <a:custGeom>
            <a:avLst/>
            <a:gdLst/>
            <a:ahLst/>
            <a:cxnLst>
              <a:cxn ang="0">
                <a:pos x="wd2" y="hd2"/>
              </a:cxn>
              <a:cxn ang="5400000">
                <a:pos x="wd2" y="hd2"/>
              </a:cxn>
              <a:cxn ang="10800000">
                <a:pos x="wd2" y="hd2"/>
              </a:cxn>
              <a:cxn ang="16200000">
                <a:pos x="wd2" y="hd2"/>
              </a:cxn>
            </a:cxnLst>
            <a:rect l="0" t="0" r="r" b="b"/>
            <a:pathLst>
              <a:path w="21600" h="21600"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3" name="Block Arc 6"/>
          <p:cNvSpPr/>
          <p:nvPr/>
        </p:nvSpPr>
        <p:spPr>
          <a:xfrm>
            <a:off x="9688643" y="1423446"/>
            <a:ext cx="488510" cy="493329"/>
          </a:xfrm>
          <a:custGeom>
            <a:avLst/>
            <a:gdLst/>
            <a:ahLst/>
            <a:cxnLst>
              <a:cxn ang="0">
                <a:pos x="wd2" y="hd2"/>
              </a:cxn>
              <a:cxn ang="5400000">
                <a:pos x="wd2" y="hd2"/>
              </a:cxn>
              <a:cxn ang="10800000">
                <a:pos x="wd2" y="hd2"/>
              </a:cxn>
              <a:cxn ang="16200000">
                <a:pos x="wd2" y="hd2"/>
              </a:cxn>
            </a:cxnLst>
            <a:rect l="0" t="0" r="r" b="b"/>
            <a:pathLst>
              <a:path w="19173" h="20369"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endParaRPr/>
          </a:p>
        </p:txBody>
      </p:sp>
      <p:sp>
        <p:nvSpPr>
          <p:cNvPr id="1494" name="Left Arrow 1"/>
          <p:cNvSpPr/>
          <p:nvPr/>
        </p:nvSpPr>
        <p:spPr>
          <a:xfrm>
            <a:off x="7170593" y="5540318"/>
            <a:ext cx="544336" cy="529819"/>
          </a:xfrm>
          <a:custGeom>
            <a:avLst/>
            <a:gdLst/>
            <a:ahLst/>
            <a:cxnLst>
              <a:cxn ang="0">
                <a:pos x="wd2" y="hd2"/>
              </a:cxn>
              <a:cxn ang="5400000">
                <a:pos x="wd2" y="hd2"/>
              </a:cxn>
              <a:cxn ang="10800000">
                <a:pos x="wd2" y="hd2"/>
              </a:cxn>
              <a:cxn ang="16200000">
                <a:pos x="wd2" y="hd2"/>
              </a:cxn>
            </a:cxnLst>
            <a:rect l="0" t="0" r="r" b="b"/>
            <a:pathLst>
              <a:path w="21028" h="21590"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5" name="Oval 35"/>
          <p:cNvSpPr/>
          <p:nvPr/>
        </p:nvSpPr>
        <p:spPr>
          <a:xfrm>
            <a:off x="6391021" y="5553142"/>
            <a:ext cx="426215" cy="537402"/>
          </a:xfrm>
          <a:custGeom>
            <a:avLst/>
            <a:gdLst/>
            <a:ahLst/>
            <a:cxnLst>
              <a:cxn ang="0">
                <a:pos x="wd2" y="hd2"/>
              </a:cxn>
              <a:cxn ang="5400000">
                <a:pos x="wd2" y="hd2"/>
              </a:cxn>
              <a:cxn ang="10800000">
                <a:pos x="wd2" y="hd2"/>
              </a:cxn>
              <a:cxn ang="16200000">
                <a:pos x="wd2" y="hd2"/>
              </a:cxn>
            </a:cxnLst>
            <a:rect l="0" t="0" r="r" b="b"/>
            <a:pathLst>
              <a:path w="21600" h="21600"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endParaRPr/>
          </a:p>
        </p:txBody>
      </p:sp>
      <p:sp>
        <p:nvSpPr>
          <p:cNvPr id="1496" name="Shape 464"/>
          <p:cNvSpPr/>
          <p:nvPr/>
        </p:nvSpPr>
        <p:spPr>
          <a:xfrm>
            <a:off x="6330677" y="4590077"/>
            <a:ext cx="529174" cy="529203"/>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7" name="Shape 482"/>
          <p:cNvSpPr/>
          <p:nvPr/>
        </p:nvSpPr>
        <p:spPr>
          <a:xfrm>
            <a:off x="8847294" y="5497069"/>
            <a:ext cx="529202" cy="529137"/>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8" name="Shape 484"/>
          <p:cNvSpPr/>
          <p:nvPr/>
        </p:nvSpPr>
        <p:spPr>
          <a:xfrm>
            <a:off x="9688683" y="5497036"/>
            <a:ext cx="529137" cy="529202"/>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49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et Forme [a]">
    <p:bg>
      <p:bgPr>
        <a:solidFill>
          <a:srgbClr val="FFFFFF"/>
        </a:solidFill>
        <a:effectLst/>
      </p:bgPr>
    </p:bg>
    <p:spTree>
      <p:nvGrpSpPr>
        <p:cNvPr id="1" name=""/>
        <p:cNvGrpSpPr/>
        <p:nvPr/>
      </p:nvGrpSpPr>
      <p:grpSpPr>
        <a:xfrm>
          <a:off x="0" y="0"/>
          <a:ext cx="0" cy="0"/>
          <a:chOff x="0" y="0"/>
          <a:chExt cx="0" cy="0"/>
        </a:xfrm>
      </p:grpSpPr>
      <p:sp>
        <p:nvSpPr>
          <p:cNvPr id="1506"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sp>
        <p:nvSpPr>
          <p:cNvPr id="1507" name="Freeform: Shape 2"/>
          <p:cNvSpPr/>
          <p:nvPr/>
        </p:nvSpPr>
        <p:spPr>
          <a:xfrm flipH="1">
            <a:off x="532492" y="4237547"/>
            <a:ext cx="1629684" cy="2263293"/>
          </a:xfrm>
          <a:custGeom>
            <a:avLst/>
            <a:gdLst/>
            <a:ahLst/>
            <a:cxnLst>
              <a:cxn ang="0">
                <a:pos x="wd2" y="hd2"/>
              </a:cxn>
              <a:cxn ang="5400000">
                <a:pos x="wd2" y="hd2"/>
              </a:cxn>
              <a:cxn ang="10800000">
                <a:pos x="wd2" y="hd2"/>
              </a:cxn>
              <a:cxn ang="16200000">
                <a:pos x="wd2" y="hd2"/>
              </a:cxn>
            </a:cxnLst>
            <a:rect l="0" t="0" r="r" b="b"/>
            <a:pathLst>
              <a:path w="21471" h="21600"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grpSp>
        <p:nvGrpSpPr>
          <p:cNvPr id="1547" name="Group 42"/>
          <p:cNvGrpSpPr/>
          <p:nvPr/>
        </p:nvGrpSpPr>
        <p:grpSpPr>
          <a:xfrm>
            <a:off x="2357530" y="3785907"/>
            <a:ext cx="2704017" cy="2981381"/>
            <a:chOff x="-2" y="-1"/>
            <a:chExt cx="2704016" cy="2981379"/>
          </a:xfrm>
        </p:grpSpPr>
        <p:sp>
          <p:nvSpPr>
            <p:cNvPr id="1508" name="Teardrop 27"/>
            <p:cNvSpPr/>
            <p:nvPr/>
          </p:nvSpPr>
          <p:spPr>
            <a:xfrm rot="18900000">
              <a:off x="1527456" y="661924"/>
              <a:ext cx="210465" cy="207729"/>
            </a:xfrm>
            <a:custGeom>
              <a:avLst/>
              <a:gdLst/>
              <a:ahLst/>
              <a:cxnLst>
                <a:cxn ang="0">
                  <a:pos x="wd2" y="hd2"/>
                </a:cxn>
                <a:cxn ang="5400000">
                  <a:pos x="wd2" y="hd2"/>
                </a:cxn>
                <a:cxn ang="10800000">
                  <a:pos x="wd2" y="hd2"/>
                </a:cxn>
                <a:cxn ang="16200000">
                  <a:pos x="wd2" y="hd2"/>
                </a:cxn>
              </a:cxnLst>
              <a:rect l="0" t="0" r="r" b="b"/>
              <a:pathLst>
                <a:path w="21600" h="21600"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24" name="Group 4"/>
            <p:cNvGrpSpPr/>
            <p:nvPr/>
          </p:nvGrpSpPr>
          <p:grpSpPr>
            <a:xfrm>
              <a:off x="-3" y="-2"/>
              <a:ext cx="1631877" cy="1205799"/>
              <a:chOff x="-1" y="0"/>
              <a:chExt cx="1631876" cy="1205797"/>
            </a:xfrm>
          </p:grpSpPr>
          <p:grpSp>
            <p:nvGrpSpPr>
              <p:cNvPr id="1512" name="Group 5"/>
              <p:cNvGrpSpPr/>
              <p:nvPr/>
            </p:nvGrpSpPr>
            <p:grpSpPr>
              <a:xfrm>
                <a:off x="-2" y="-1"/>
                <a:ext cx="1631877" cy="1205798"/>
                <a:chOff x="0" y="0"/>
                <a:chExt cx="1631876" cy="1205797"/>
              </a:xfrm>
            </p:grpSpPr>
            <p:sp>
              <p:nvSpPr>
                <p:cNvPr id="1509" name="Rounded Rectangle 21"/>
                <p:cNvSpPr/>
                <p:nvPr/>
              </p:nvSpPr>
              <p:spPr>
                <a:xfrm rot="3600000">
                  <a:off x="1176243" y="208510"/>
                  <a:ext cx="544524" cy="109097"/>
                </a:xfrm>
                <a:prstGeom prst="roundRect">
                  <a:avLst>
                    <a:gd name="adj" fmla="val 46616"/>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0" name="Round Same Side Corner Rectangle 22"/>
                <p:cNvSpPr/>
                <p:nvPr/>
              </p:nvSpPr>
              <p:spPr>
                <a:xfrm rot="14400000">
                  <a:off x="571915" y="-93084"/>
                  <a:ext cx="368724" cy="15116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1" name="Round Same Side Corner Rectangle 42"/>
                <p:cNvSpPr/>
                <p:nvPr/>
              </p:nvSpPr>
              <p:spPr>
                <a:xfrm rot="14400000">
                  <a:off x="562361" y="-87568"/>
                  <a:ext cx="368725" cy="15116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13" name="Oval 6"/>
              <p:cNvSpPr/>
              <p:nvPr/>
            </p:nvSpPr>
            <p:spPr>
              <a:xfrm rot="19922172">
                <a:off x="588479" y="600971"/>
                <a:ext cx="103077" cy="10307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4" name="Oval 7"/>
              <p:cNvSpPr/>
              <p:nvPr/>
            </p:nvSpPr>
            <p:spPr>
              <a:xfrm rot="19922172">
                <a:off x="451668" y="837544"/>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5" name="Oval 8"/>
              <p:cNvSpPr/>
              <p:nvPr/>
            </p:nvSpPr>
            <p:spPr>
              <a:xfrm rot="19922172">
                <a:off x="290224" y="878092"/>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6" name="Oval 9"/>
              <p:cNvSpPr/>
              <p:nvPr/>
            </p:nvSpPr>
            <p:spPr>
              <a:xfrm rot="19922172">
                <a:off x="880705" y="511569"/>
                <a:ext cx="139183" cy="13918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7" name="Oval 10"/>
              <p:cNvSpPr/>
              <p:nvPr/>
            </p:nvSpPr>
            <p:spPr>
              <a:xfrm rot="19922172">
                <a:off x="648274" y="833733"/>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18" name="Oval 11"/>
              <p:cNvSpPr/>
              <p:nvPr/>
            </p:nvSpPr>
            <p:spPr>
              <a:xfrm rot="19922172">
                <a:off x="757478" y="679200"/>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23" name="Group 12"/>
              <p:cNvGrpSpPr/>
              <p:nvPr/>
            </p:nvGrpSpPr>
            <p:grpSpPr>
              <a:xfrm>
                <a:off x="675101" y="40158"/>
                <a:ext cx="723638" cy="545373"/>
                <a:chOff x="0" y="0"/>
                <a:chExt cx="723637" cy="545372"/>
              </a:xfrm>
            </p:grpSpPr>
            <p:sp>
              <p:nvSpPr>
                <p:cNvPr id="1519" name="Flowchart: Terminator 13"/>
                <p:cNvSpPr/>
                <p:nvPr/>
              </p:nvSpPr>
              <p:spPr>
                <a:xfrm rot="3566605">
                  <a:off x="403574" y="117651"/>
                  <a:ext cx="348815" cy="13236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0" name="Flowchart: Terminator 14"/>
                <p:cNvSpPr/>
                <p:nvPr/>
              </p:nvSpPr>
              <p:spPr>
                <a:xfrm rot="3566605">
                  <a:off x="216920" y="187708"/>
                  <a:ext cx="429358"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1" name="Flowchart: Terminator 15"/>
                <p:cNvSpPr/>
                <p:nvPr/>
              </p:nvSpPr>
              <p:spPr>
                <a:xfrm rot="3566605">
                  <a:off x="83978" y="233319"/>
                  <a:ext cx="402479"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2" name="Flowchart: Terminator 16"/>
                <p:cNvSpPr/>
                <p:nvPr/>
              </p:nvSpPr>
              <p:spPr>
                <a:xfrm rot="3566605">
                  <a:off x="-22156" y="306912"/>
                  <a:ext cx="321983" cy="13236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nvGrpSpPr>
            <p:cNvPr id="1546" name="Group 20"/>
            <p:cNvGrpSpPr/>
            <p:nvPr/>
          </p:nvGrpSpPr>
          <p:grpSpPr>
            <a:xfrm>
              <a:off x="1252895" y="949313"/>
              <a:ext cx="1451119" cy="2032066"/>
              <a:chOff x="0" y="0"/>
              <a:chExt cx="1451117" cy="2032065"/>
            </a:xfrm>
          </p:grpSpPr>
          <p:sp>
            <p:nvSpPr>
              <p:cNvPr id="1525" name="Rectangle 21"/>
              <p:cNvSpPr/>
              <p:nvPr/>
            </p:nvSpPr>
            <p:spPr>
              <a:xfrm rot="20822172">
                <a:off x="293598" y="167742"/>
                <a:ext cx="518755" cy="778131"/>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6" name="Rounded Rectangle 20"/>
              <p:cNvSpPr/>
              <p:nvPr/>
            </p:nvSpPr>
            <p:spPr>
              <a:xfrm rot="20822172">
                <a:off x="120345" y="701291"/>
                <a:ext cx="1210428" cy="1210430"/>
              </a:xfrm>
              <a:custGeom>
                <a:avLst/>
                <a:gdLst/>
                <a:ahLst/>
                <a:cxnLst>
                  <a:cxn ang="0">
                    <a:pos x="wd2" y="hd2"/>
                  </a:cxn>
                  <a:cxn ang="5400000">
                    <a:pos x="wd2" y="hd2"/>
                  </a:cxn>
                  <a:cxn ang="10800000">
                    <a:pos x="wd2" y="hd2"/>
                  </a:cxn>
                  <a:cxn ang="16200000">
                    <a:pos x="wd2" y="hd2"/>
                  </a:cxn>
                </a:cxnLst>
                <a:rect l="0" t="0" r="r" b="b"/>
                <a:pathLst>
                  <a:path w="21600" h="21600"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7" name="Rounded Rectangle 20"/>
              <p:cNvSpPr/>
              <p:nvPr/>
            </p:nvSpPr>
            <p:spPr>
              <a:xfrm rot="20822172">
                <a:off x="170246" y="1141099"/>
                <a:ext cx="1210430" cy="764363"/>
              </a:xfrm>
              <a:custGeom>
                <a:avLst/>
                <a:gdLst/>
                <a:ahLst/>
                <a:cxnLst>
                  <a:cxn ang="0">
                    <a:pos x="wd2" y="hd2"/>
                  </a:cxn>
                  <a:cxn ang="5400000">
                    <a:pos x="wd2" y="hd2"/>
                  </a:cxn>
                  <a:cxn ang="10800000">
                    <a:pos x="wd2" y="hd2"/>
                  </a:cxn>
                  <a:cxn ang="16200000">
                    <a:pos x="wd2" y="hd2"/>
                  </a:cxn>
                </a:cxnLst>
                <a:rect l="0" t="0" r="r" b="b"/>
                <a:pathLst>
                  <a:path w="21600" h="21600"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8" name="Oval 24"/>
              <p:cNvSpPr/>
              <p:nvPr/>
            </p:nvSpPr>
            <p:spPr>
              <a:xfrm rot="19922172">
                <a:off x="575394" y="1765473"/>
                <a:ext cx="106169" cy="10616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29" name="Oval 25"/>
              <p:cNvSpPr/>
              <p:nvPr/>
            </p:nvSpPr>
            <p:spPr>
              <a:xfrm rot="19922172">
                <a:off x="796666" y="1532625"/>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0" name="Oval 26"/>
              <p:cNvSpPr/>
              <p:nvPr/>
            </p:nvSpPr>
            <p:spPr>
              <a:xfrm rot="19922172">
                <a:off x="571925" y="1532419"/>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1" name="Oval 27"/>
              <p:cNvSpPr/>
              <p:nvPr/>
            </p:nvSpPr>
            <p:spPr>
              <a:xfrm rot="19922172">
                <a:off x="614846" y="1300244"/>
                <a:ext cx="143359" cy="14335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2" name="Oval 28"/>
              <p:cNvSpPr/>
              <p:nvPr/>
            </p:nvSpPr>
            <p:spPr>
              <a:xfrm rot="19922172">
                <a:off x="873913" y="1684350"/>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3" name="Oval 29"/>
              <p:cNvSpPr/>
              <p:nvPr/>
            </p:nvSpPr>
            <p:spPr>
              <a:xfrm rot="19922172">
                <a:off x="915679" y="1387145"/>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4" name="Oval 30"/>
              <p:cNvSpPr/>
              <p:nvPr/>
            </p:nvSpPr>
            <p:spPr>
              <a:xfrm rot="19922172">
                <a:off x="515799" y="1045270"/>
                <a:ext cx="106169" cy="10616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5" name="Oval 31"/>
              <p:cNvSpPr/>
              <p:nvPr/>
            </p:nvSpPr>
            <p:spPr>
              <a:xfrm rot="19922172">
                <a:off x="355035" y="295124"/>
                <a:ext cx="53085" cy="53085"/>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6" name="Oval 32"/>
              <p:cNvSpPr/>
              <p:nvPr/>
            </p:nvSpPr>
            <p:spPr>
              <a:xfrm rot="19922172">
                <a:off x="525653" y="812721"/>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7" name="Oval 33"/>
              <p:cNvSpPr/>
              <p:nvPr/>
            </p:nvSpPr>
            <p:spPr>
              <a:xfrm rot="19922172">
                <a:off x="759732" y="1051819"/>
                <a:ext cx="143359" cy="14335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8" name="Oval 34"/>
              <p:cNvSpPr/>
              <p:nvPr/>
            </p:nvSpPr>
            <p:spPr>
              <a:xfrm rot="19922172">
                <a:off x="680766" y="875116"/>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39" name="Oval 35"/>
              <p:cNvSpPr/>
              <p:nvPr/>
            </p:nvSpPr>
            <p:spPr>
              <a:xfrm rot="19922172">
                <a:off x="431497" y="557029"/>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0" name="Rounded Rectangle 24"/>
              <p:cNvSpPr/>
              <p:nvPr/>
            </p:nvSpPr>
            <p:spPr>
              <a:xfrm rot="20822172">
                <a:off x="152575" y="66208"/>
                <a:ext cx="603619" cy="117541"/>
              </a:xfrm>
              <a:prstGeom prst="roundRect">
                <a:avLst>
                  <a:gd name="adj" fmla="val 50000"/>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545" name="Group 37"/>
              <p:cNvGrpSpPr/>
              <p:nvPr/>
            </p:nvGrpSpPr>
            <p:grpSpPr>
              <a:xfrm>
                <a:off x="517017" y="155316"/>
                <a:ext cx="553198" cy="697903"/>
                <a:chOff x="0" y="0"/>
                <a:chExt cx="553196" cy="697901"/>
              </a:xfrm>
            </p:grpSpPr>
            <p:sp>
              <p:nvSpPr>
                <p:cNvPr id="1541" name="Flowchart: Terminator 38"/>
                <p:cNvSpPr/>
                <p:nvPr/>
              </p:nvSpPr>
              <p:spPr>
                <a:xfrm rot="9637478">
                  <a:off x="182087" y="509418"/>
                  <a:ext cx="359282"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2" name="Flowchart: Terminator 39"/>
                <p:cNvSpPr/>
                <p:nvPr/>
              </p:nvSpPr>
              <p:spPr>
                <a:xfrm rot="9637478">
                  <a:off x="9479" y="205440"/>
                  <a:ext cx="442242"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3" name="Flowchart: Terminator 40"/>
                <p:cNvSpPr/>
                <p:nvPr/>
              </p:nvSpPr>
              <p:spPr>
                <a:xfrm rot="9637478">
                  <a:off x="98913" y="355226"/>
                  <a:ext cx="414556" cy="13264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44" name="Flowchart: Terminator 41"/>
                <p:cNvSpPr/>
                <p:nvPr/>
              </p:nvSpPr>
              <p:spPr>
                <a:xfrm rot="9637478">
                  <a:off x="39184" y="51256"/>
                  <a:ext cx="331646" cy="13264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grpSp>
        <p:nvGrpSpPr>
          <p:cNvPr id="1595" name="Group 90"/>
          <p:cNvGrpSpPr/>
          <p:nvPr/>
        </p:nvGrpSpPr>
        <p:grpSpPr>
          <a:xfrm>
            <a:off x="5110629" y="3918629"/>
            <a:ext cx="2202049" cy="2684955"/>
            <a:chOff x="0" y="0"/>
            <a:chExt cx="2202048" cy="2684954"/>
          </a:xfrm>
        </p:grpSpPr>
        <p:grpSp>
          <p:nvGrpSpPr>
            <p:cNvPr id="1555" name="Group 43"/>
            <p:cNvGrpSpPr/>
            <p:nvPr/>
          </p:nvGrpSpPr>
          <p:grpSpPr>
            <a:xfrm>
              <a:off x="792761" y="1235227"/>
              <a:ext cx="616526" cy="1449727"/>
              <a:chOff x="0" y="0"/>
              <a:chExt cx="616524" cy="1449725"/>
            </a:xfrm>
          </p:grpSpPr>
          <p:grpSp>
            <p:nvGrpSpPr>
              <p:cNvPr id="1551" name="Group 44"/>
              <p:cNvGrpSpPr/>
              <p:nvPr/>
            </p:nvGrpSpPr>
            <p:grpSpPr>
              <a:xfrm>
                <a:off x="38532" y="30369"/>
                <a:ext cx="539402" cy="1419356"/>
                <a:chOff x="0" y="0"/>
                <a:chExt cx="539400" cy="1419354"/>
              </a:xfrm>
            </p:grpSpPr>
            <p:sp>
              <p:nvSpPr>
                <p:cNvPr id="1548" name="Block Arc 48"/>
                <p:cNvSpPr/>
                <p:nvPr/>
              </p:nvSpPr>
              <p:spPr>
                <a:xfrm rot="10800000">
                  <a:off x="-1" y="1146460"/>
                  <a:ext cx="539402" cy="272895"/>
                </a:xfrm>
                <a:custGeom>
                  <a:avLst/>
                  <a:gdLst/>
                  <a:ahLst/>
                  <a:cxnLst>
                    <a:cxn ang="0">
                      <a:pos x="wd2" y="hd2"/>
                    </a:cxn>
                    <a:cxn ang="5400000">
                      <a:pos x="wd2" y="hd2"/>
                    </a:cxn>
                    <a:cxn ang="10800000">
                      <a:pos x="wd2" y="hd2"/>
                    </a:cxn>
                    <a:cxn ang="16200000">
                      <a:pos x="wd2" y="hd2"/>
                    </a:cxn>
                  </a:cxnLst>
                  <a:rect l="0" t="0" r="r" b="b"/>
                  <a:pathLst>
                    <a:path w="21600" h="21600"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49" name="Rectangle 49"/>
                <p:cNvSpPr/>
                <p:nvPr/>
              </p:nvSpPr>
              <p:spPr>
                <a:xfrm rot="16200000">
                  <a:off x="-549031" y="549029"/>
                  <a:ext cx="1155854"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0" name="Rectangle 50"/>
                <p:cNvSpPr/>
                <p:nvPr/>
              </p:nvSpPr>
              <p:spPr>
                <a:xfrm rot="16200000">
                  <a:off x="-68733" y="549029"/>
                  <a:ext cx="1155853"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52" name="Rounded Rectangle 29"/>
              <p:cNvSpPr/>
              <p:nvPr/>
            </p:nvSpPr>
            <p:spPr>
              <a:xfrm>
                <a:off x="-1" y="-1"/>
                <a:ext cx="96329"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3" name="Rounded Rectangle 32"/>
              <p:cNvSpPr/>
              <p:nvPr/>
            </p:nvSpPr>
            <p:spPr>
              <a:xfrm>
                <a:off x="520196" y="-1"/>
                <a:ext cx="96328"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4" name="Round Same Side Corner Rectangle 30"/>
              <p:cNvSpPr/>
              <p:nvPr/>
            </p:nvSpPr>
            <p:spPr>
              <a:xfrm rot="10800000">
                <a:off x="96325" y="543099"/>
                <a:ext cx="422506" cy="85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556" name="Oval 51"/>
            <p:cNvSpPr/>
            <p:nvPr/>
          </p:nvSpPr>
          <p:spPr>
            <a:xfrm rot="19922172">
              <a:off x="1132680" y="2235371"/>
              <a:ext cx="99103" cy="9910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7" name="Oval 52"/>
            <p:cNvSpPr/>
            <p:nvPr/>
          </p:nvSpPr>
          <p:spPr>
            <a:xfrm rot="19922172">
              <a:off x="1133045" y="2141328"/>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8" name="Oval 53"/>
            <p:cNvSpPr/>
            <p:nvPr/>
          </p:nvSpPr>
          <p:spPr>
            <a:xfrm rot="19922172">
              <a:off x="975105" y="2063098"/>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59" name="Oval 54"/>
            <p:cNvSpPr/>
            <p:nvPr/>
          </p:nvSpPr>
          <p:spPr>
            <a:xfrm rot="19922172">
              <a:off x="1015172" y="1846377"/>
              <a:ext cx="133819" cy="13381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0" name="Oval 55"/>
            <p:cNvSpPr/>
            <p:nvPr/>
          </p:nvSpPr>
          <p:spPr>
            <a:xfrm rot="19922172">
              <a:off x="1081343" y="242517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1" name="Oval 56"/>
            <p:cNvSpPr/>
            <p:nvPr/>
          </p:nvSpPr>
          <p:spPr>
            <a:xfrm rot="19922172">
              <a:off x="1065022" y="1678254"/>
              <a:ext cx="99103" cy="9910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2" name="Oval 57"/>
            <p:cNvSpPr/>
            <p:nvPr/>
          </p:nvSpPr>
          <p:spPr>
            <a:xfrm rot="19922172">
              <a:off x="917669" y="1565888"/>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3" name="Oval 58"/>
            <p:cNvSpPr/>
            <p:nvPr/>
          </p:nvSpPr>
          <p:spPr>
            <a:xfrm rot="19922172">
              <a:off x="1091736" y="1545882"/>
              <a:ext cx="68719" cy="687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4" name="Oval 59"/>
            <p:cNvSpPr/>
            <p:nvPr/>
          </p:nvSpPr>
          <p:spPr>
            <a:xfrm rot="19922172">
              <a:off x="1179231" y="199815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5" name="Oval 60"/>
            <p:cNvSpPr/>
            <p:nvPr/>
          </p:nvSpPr>
          <p:spPr>
            <a:xfrm rot="19922172">
              <a:off x="1018408" y="2327146"/>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6" name="Oval 61"/>
            <p:cNvSpPr/>
            <p:nvPr/>
          </p:nvSpPr>
          <p:spPr>
            <a:xfrm rot="19922172">
              <a:off x="1196440" y="1448263"/>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7" name="Oval 62"/>
            <p:cNvSpPr/>
            <p:nvPr/>
          </p:nvSpPr>
          <p:spPr>
            <a:xfrm>
              <a:off x="-1" y="579548"/>
              <a:ext cx="403981"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8" name="Oval 63"/>
            <p:cNvSpPr/>
            <p:nvPr/>
          </p:nvSpPr>
          <p:spPr>
            <a:xfrm>
              <a:off x="899032" y="-1"/>
              <a:ext cx="403983" cy="403983"/>
            </a:xfrm>
            <a:prstGeom prst="ellipse">
              <a:avLst/>
            </a:prstGeom>
            <a:solidFill>
              <a:srgbClr val="40404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69" name="Oval 64"/>
            <p:cNvSpPr/>
            <p:nvPr/>
          </p:nvSpPr>
          <p:spPr>
            <a:xfrm>
              <a:off x="1498389" y="149158"/>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0" name="Oval 65"/>
            <p:cNvSpPr/>
            <p:nvPr/>
          </p:nvSpPr>
          <p:spPr>
            <a:xfrm>
              <a:off x="299677" y="149158"/>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1" name="Oval 66"/>
            <p:cNvSpPr/>
            <p:nvPr/>
          </p:nvSpPr>
          <p:spPr>
            <a:xfrm>
              <a:off x="1798066" y="579548"/>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72" name="Straight Connector 67"/>
            <p:cNvSpPr/>
            <p:nvPr/>
          </p:nvSpPr>
          <p:spPr>
            <a:xfrm flipH="1" flipV="1">
              <a:off x="1101021" y="403979"/>
              <a:ext cx="3" cy="939652"/>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3" name="Straight Connector 68"/>
            <p:cNvSpPr/>
            <p:nvPr/>
          </p:nvSpPr>
          <p:spPr>
            <a:xfrm flipH="1" flipV="1">
              <a:off x="801346"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4" name="Straight Connector 69"/>
            <p:cNvSpPr/>
            <p:nvPr/>
          </p:nvSpPr>
          <p:spPr>
            <a:xfrm flipV="1">
              <a:off x="1101023"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5" name="Straight Connector 70"/>
            <p:cNvSpPr/>
            <p:nvPr/>
          </p:nvSpPr>
          <p:spPr>
            <a:xfrm flipV="1">
              <a:off x="1101021" y="781539"/>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6" name="Freeform 81"/>
            <p:cNvSpPr/>
            <p:nvPr/>
          </p:nvSpPr>
          <p:spPr>
            <a:xfrm>
              <a:off x="700400" y="350650"/>
              <a:ext cx="381361" cy="97633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77" name="Freeform 114"/>
            <p:cNvSpPr/>
            <p:nvPr/>
          </p:nvSpPr>
          <p:spPr>
            <a:xfrm flipH="1">
              <a:off x="1124352" y="350650"/>
              <a:ext cx="381361" cy="97633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78" name="Straight Connector 73"/>
            <p:cNvSpPr/>
            <p:nvPr/>
          </p:nvSpPr>
          <p:spPr>
            <a:xfrm>
              <a:off x="403978" y="781538"/>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79" name="Straight Connector 74"/>
            <p:cNvSpPr/>
            <p:nvPr/>
          </p:nvSpPr>
          <p:spPr>
            <a:xfrm flipH="1" flipV="1">
              <a:off x="644494" y="1047709"/>
              <a:ext cx="456530"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80" name="Straight Connector 75"/>
            <p:cNvSpPr/>
            <p:nvPr/>
          </p:nvSpPr>
          <p:spPr>
            <a:xfrm flipV="1">
              <a:off x="1101021" y="1047709"/>
              <a:ext cx="456529"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endParaRPr/>
            </a:p>
          </p:txBody>
        </p:sp>
        <p:sp>
          <p:nvSpPr>
            <p:cNvPr id="1581" name="Oval 76"/>
            <p:cNvSpPr/>
            <p:nvPr/>
          </p:nvSpPr>
          <p:spPr>
            <a:xfrm>
              <a:off x="1034115" y="1343631"/>
              <a:ext cx="133819" cy="1338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2" name="Oval 77"/>
            <p:cNvSpPr/>
            <p:nvPr/>
          </p:nvSpPr>
          <p:spPr>
            <a:xfrm>
              <a:off x="1498389" y="988547"/>
              <a:ext cx="403983"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3" name="Oval 78"/>
            <p:cNvSpPr/>
            <p:nvPr/>
          </p:nvSpPr>
          <p:spPr>
            <a:xfrm>
              <a:off x="299677" y="988547"/>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4" name="Oval 79"/>
            <p:cNvSpPr/>
            <p:nvPr/>
          </p:nvSpPr>
          <p:spPr>
            <a:xfrm>
              <a:off x="599354" y="516196"/>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5" name="Oval 80"/>
            <p:cNvSpPr/>
            <p:nvPr/>
          </p:nvSpPr>
          <p:spPr>
            <a:xfrm>
              <a:off x="1198711" y="516196"/>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6" name="Donut 1"/>
            <p:cNvSpPr/>
            <p:nvPr/>
          </p:nvSpPr>
          <p:spPr>
            <a:xfrm>
              <a:off x="1281323" y="589504"/>
              <a:ext cx="232255" cy="257366"/>
            </a:xfrm>
            <a:custGeom>
              <a:avLst/>
              <a:gdLst/>
              <a:ahLst/>
              <a:cxnLst>
                <a:cxn ang="0">
                  <a:pos x="wd2" y="hd2"/>
                </a:cxn>
                <a:cxn ang="5400000">
                  <a:pos x="wd2" y="hd2"/>
                </a:cxn>
                <a:cxn ang="10800000">
                  <a:pos x="wd2" y="hd2"/>
                </a:cxn>
                <a:cxn ang="16200000">
                  <a:pos x="wd2" y="hd2"/>
                </a:cxn>
              </a:cxnLst>
              <a:rect l="0" t="0" r="r" b="b"/>
              <a:pathLst>
                <a:path w="20825" h="21600"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587" name="Oval 12287"/>
            <p:cNvSpPr/>
            <p:nvPr/>
          </p:nvSpPr>
          <p:spPr>
            <a:xfrm>
              <a:off x="387739" y="234395"/>
              <a:ext cx="234569" cy="233708"/>
            </a:xfrm>
            <a:custGeom>
              <a:avLst/>
              <a:gdLst/>
              <a:ahLst/>
              <a:cxnLst>
                <a:cxn ang="0">
                  <a:pos x="wd2" y="hd2"/>
                </a:cxn>
                <a:cxn ang="5400000">
                  <a:pos x="wd2" y="hd2"/>
                </a:cxn>
                <a:cxn ang="10800000">
                  <a:pos x="wd2" y="hd2"/>
                </a:cxn>
                <a:cxn ang="16200000">
                  <a:pos x="wd2" y="hd2"/>
                </a:cxn>
              </a:cxnLst>
              <a:rect l="0" t="0" r="r" b="b"/>
              <a:pathLst>
                <a:path w="21600" h="21600"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88" name="Oval 21"/>
            <p:cNvSpPr/>
            <p:nvPr/>
          </p:nvSpPr>
          <p:spPr>
            <a:xfrm rot="20700000">
              <a:off x="373629" y="1092407"/>
              <a:ext cx="241611" cy="196262"/>
            </a:xfrm>
            <a:custGeom>
              <a:avLst/>
              <a:gdLst/>
              <a:ahLst/>
              <a:cxnLst>
                <a:cxn ang="0">
                  <a:pos x="wd2" y="hd2"/>
                </a:cxn>
                <a:cxn ang="5400000">
                  <a:pos x="wd2" y="hd2"/>
                </a:cxn>
                <a:cxn ang="10800000">
                  <a:pos x="wd2" y="hd2"/>
                </a:cxn>
                <a:cxn ang="16200000">
                  <a:pos x="wd2" y="hd2"/>
                </a:cxn>
              </a:cxnLst>
              <a:rect l="0" t="0" r="r" b="b"/>
              <a:pathLst>
                <a:path w="21600" h="21600"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589" name="Isosceles Triangle 20"/>
            <p:cNvSpPr/>
            <p:nvPr/>
          </p:nvSpPr>
          <p:spPr>
            <a:xfrm rot="8201235">
              <a:off x="1603378" y="239662"/>
              <a:ext cx="201327" cy="221974"/>
            </a:xfrm>
            <a:custGeom>
              <a:avLst/>
              <a:gdLst/>
              <a:ahLst/>
              <a:cxnLst>
                <a:cxn ang="0">
                  <a:pos x="wd2" y="hd2"/>
                </a:cxn>
                <a:cxn ang="5400000">
                  <a:pos x="wd2" y="hd2"/>
                </a:cxn>
                <a:cxn ang="10800000">
                  <a:pos x="wd2" y="hd2"/>
                </a:cxn>
                <a:cxn ang="16200000">
                  <a:pos x="wd2" y="hd2"/>
                </a:cxn>
              </a:cxnLst>
              <a:rect l="0" t="0" r="r" b="b"/>
              <a:pathLst>
                <a:path w="21595" h="21600" extrusionOk="0">
                  <a:moveTo>
                    <a:pt x="7197" y="21130"/>
                  </a:moveTo>
                  <a:cubicBezTo>
                    <a:pt x="6617" y="20592"/>
                    <a:pt x="6251" y="19862"/>
                    <a:pt x="6227" y="19050"/>
                  </a:cubicBezTo>
                  <a:cubicBezTo>
                    <a:pt x="6187" y="17713"/>
                    <a:pt x="7086" y="16551"/>
                    <a:pt x="8385" y="16093"/>
                  </a:cubicBezTo>
                  <a:lnTo>
                    <a:pt x="8243" y="11348"/>
                  </a:lnTo>
                  <a:lnTo>
                    <a:pt x="5264" y="11286"/>
                  </a:lnTo>
                  <a:lnTo>
                    <a:pt x="5264" y="12192"/>
                  </a:lnTo>
                  <a:cubicBezTo>
                    <a:pt x="5264" y="12465"/>
                    <a:pt x="5020" y="12686"/>
                    <a:pt x="4720" y="12686"/>
                  </a:cubicBezTo>
                  <a:lnTo>
                    <a:pt x="3313" y="12686"/>
                  </a:lnTo>
                  <a:cubicBezTo>
                    <a:pt x="3214" y="12907"/>
                    <a:pt x="3175" y="13138"/>
                    <a:pt x="3137" y="13465"/>
                  </a:cubicBezTo>
                  <a:lnTo>
                    <a:pt x="1270" y="13465"/>
                  </a:lnTo>
                  <a:cubicBezTo>
                    <a:pt x="1292" y="13180"/>
                    <a:pt x="1273" y="12931"/>
                    <a:pt x="1190" y="12686"/>
                  </a:cubicBezTo>
                  <a:lnTo>
                    <a:pt x="37" y="12686"/>
                  </a:lnTo>
                  <a:cubicBezTo>
                    <a:pt x="6" y="12250"/>
                    <a:pt x="-5" y="11860"/>
                    <a:pt x="3" y="11495"/>
                  </a:cubicBezTo>
                  <a:cubicBezTo>
                    <a:pt x="28" y="10401"/>
                    <a:pt x="223" y="9530"/>
                    <a:pt x="534" y="8291"/>
                  </a:cubicBezTo>
                  <a:cubicBezTo>
                    <a:pt x="1304" y="5890"/>
                    <a:pt x="2460" y="4167"/>
                    <a:pt x="4388" y="2607"/>
                  </a:cubicBezTo>
                  <a:cubicBezTo>
                    <a:pt x="3398" y="5870"/>
                    <a:pt x="3138" y="6844"/>
                    <a:pt x="3738" y="7633"/>
                  </a:cubicBezTo>
                  <a:cubicBezTo>
                    <a:pt x="4448" y="7770"/>
                    <a:pt x="3972" y="7655"/>
                    <a:pt x="4720" y="7818"/>
                  </a:cubicBezTo>
                  <a:cubicBezTo>
                    <a:pt x="5046" y="7912"/>
                    <a:pt x="5264" y="8039"/>
                    <a:pt x="5264" y="8312"/>
                  </a:cubicBezTo>
                  <a:lnTo>
                    <a:pt x="5264" y="9007"/>
                  </a:lnTo>
                  <a:lnTo>
                    <a:pt x="8171" y="8946"/>
                  </a:lnTo>
                  <a:lnTo>
                    <a:pt x="8070" y="5565"/>
                  </a:lnTo>
                  <a:cubicBezTo>
                    <a:pt x="6746" y="5172"/>
                    <a:pt x="5779" y="4055"/>
                    <a:pt x="5739" y="2718"/>
                  </a:cubicBezTo>
                  <a:cubicBezTo>
                    <a:pt x="5706" y="1636"/>
                    <a:pt x="6289" y="668"/>
                    <a:pt x="7200" y="93"/>
                  </a:cubicBezTo>
                  <a:lnTo>
                    <a:pt x="7293" y="3194"/>
                  </a:lnTo>
                  <a:lnTo>
                    <a:pt x="11053" y="3102"/>
                  </a:lnTo>
                  <a:lnTo>
                    <a:pt x="10960" y="0"/>
                  </a:lnTo>
                  <a:cubicBezTo>
                    <a:pt x="11905" y="530"/>
                    <a:pt x="12544" y="1467"/>
                    <a:pt x="12577" y="2550"/>
                  </a:cubicBezTo>
                  <a:cubicBezTo>
                    <a:pt x="12617" y="3887"/>
                    <a:pt x="11718" y="5049"/>
                    <a:pt x="10419" y="5507"/>
                  </a:cubicBezTo>
                  <a:lnTo>
                    <a:pt x="10520" y="8897"/>
                  </a:lnTo>
                  <a:lnTo>
                    <a:pt x="21595" y="8665"/>
                  </a:lnTo>
                  <a:lnTo>
                    <a:pt x="21595" y="11628"/>
                  </a:lnTo>
                  <a:lnTo>
                    <a:pt x="10595" y="11398"/>
                  </a:lnTo>
                  <a:lnTo>
                    <a:pt x="10734" y="16035"/>
                  </a:lnTo>
                  <a:cubicBezTo>
                    <a:pt x="12058" y="16428"/>
                    <a:pt x="13025" y="17545"/>
                    <a:pt x="13065" y="18882"/>
                  </a:cubicBezTo>
                  <a:cubicBezTo>
                    <a:pt x="13097" y="19964"/>
                    <a:pt x="12515" y="20932"/>
                    <a:pt x="11604" y="21507"/>
                  </a:cubicBezTo>
                  <a:lnTo>
                    <a:pt x="11511" y="18406"/>
                  </a:lnTo>
                  <a:lnTo>
                    <a:pt x="7751" y="18498"/>
                  </a:lnTo>
                  <a:lnTo>
                    <a:pt x="7843" y="21600"/>
                  </a:lnTo>
                  <a:cubicBezTo>
                    <a:pt x="7607" y="21468"/>
                    <a:pt x="7390" y="21310"/>
                    <a:pt x="7197" y="21130"/>
                  </a:cubicBezTo>
                  <a:close/>
                  <a:moveTo>
                    <a:pt x="226" y="16284"/>
                  </a:moveTo>
                  <a:cubicBezTo>
                    <a:pt x="128" y="16194"/>
                    <a:pt x="67" y="16071"/>
                    <a:pt x="67" y="15934"/>
                  </a:cubicBezTo>
                  <a:lnTo>
                    <a:pt x="67" y="13959"/>
                  </a:lnTo>
                  <a:cubicBezTo>
                    <a:pt x="67" y="13686"/>
                    <a:pt x="311" y="13465"/>
                    <a:pt x="611" y="13465"/>
                  </a:cubicBezTo>
                  <a:lnTo>
                    <a:pt x="3816" y="13465"/>
                  </a:lnTo>
                  <a:cubicBezTo>
                    <a:pt x="4117" y="13465"/>
                    <a:pt x="4361" y="13686"/>
                    <a:pt x="4361" y="13959"/>
                  </a:cubicBezTo>
                  <a:lnTo>
                    <a:pt x="4361" y="15934"/>
                  </a:lnTo>
                  <a:cubicBezTo>
                    <a:pt x="4361" y="16207"/>
                    <a:pt x="4117" y="16428"/>
                    <a:pt x="3816" y="16428"/>
                  </a:cubicBezTo>
                  <a:lnTo>
                    <a:pt x="611" y="16428"/>
                  </a:lnTo>
                  <a:cubicBezTo>
                    <a:pt x="461" y="16428"/>
                    <a:pt x="325" y="16373"/>
                    <a:pt x="226" y="16284"/>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590" name="Trapezoid 10"/>
            <p:cNvSpPr/>
            <p:nvPr/>
          </p:nvSpPr>
          <p:spPr>
            <a:xfrm>
              <a:off x="1594816" y="1088840"/>
              <a:ext cx="213907" cy="213657"/>
            </a:xfrm>
            <a:custGeom>
              <a:avLst/>
              <a:gdLst/>
              <a:ahLst/>
              <a:cxnLst>
                <a:cxn ang="0">
                  <a:pos x="wd2" y="hd2"/>
                </a:cxn>
                <a:cxn ang="5400000">
                  <a:pos x="wd2" y="hd2"/>
                </a:cxn>
                <a:cxn ang="10800000">
                  <a:pos x="wd2" y="hd2"/>
                </a:cxn>
                <a:cxn ang="16200000">
                  <a:pos x="wd2" y="hd2"/>
                </a:cxn>
              </a:cxnLst>
              <a:rect l="0" t="0" r="r" b="b"/>
              <a:pathLst>
                <a:path w="21600" h="21600"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1" name="Oval 7"/>
            <p:cNvSpPr/>
            <p:nvPr/>
          </p:nvSpPr>
          <p:spPr>
            <a:xfrm>
              <a:off x="142765" y="672844"/>
              <a:ext cx="165489" cy="217385"/>
            </a:xfrm>
            <a:custGeom>
              <a:avLst/>
              <a:gdLst/>
              <a:ahLst/>
              <a:cxnLst>
                <a:cxn ang="0">
                  <a:pos x="wd2" y="hd2"/>
                </a:cxn>
                <a:cxn ang="5400000">
                  <a:pos x="wd2" y="hd2"/>
                </a:cxn>
                <a:cxn ang="10800000">
                  <a:pos x="wd2" y="hd2"/>
                </a:cxn>
                <a:cxn ang="16200000">
                  <a:pos x="wd2" y="hd2"/>
                </a:cxn>
              </a:cxnLst>
              <a:rect l="0" t="0" r="r" b="b"/>
              <a:pathLst>
                <a:path w="21600" h="21590"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6602"/>
                  </a:lnTo>
                  <a:cubicBezTo>
                    <a:pt x="14910" y="19357"/>
                    <a:pt x="11975" y="21590"/>
                    <a:pt x="8355" y="21590"/>
                  </a:cubicBezTo>
                  <a:lnTo>
                    <a:pt x="6554" y="21590"/>
                  </a:lnTo>
                  <a:cubicBezTo>
                    <a:pt x="2935" y="21590"/>
                    <a:pt x="0" y="19357"/>
                    <a:pt x="0" y="16602"/>
                  </a:cubicBez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2" name="Rounded Rectangle 1"/>
            <p:cNvSpPr/>
            <p:nvPr/>
          </p:nvSpPr>
          <p:spPr>
            <a:xfrm>
              <a:off x="1006617" y="107477"/>
              <a:ext cx="187446" cy="187445"/>
            </a:xfrm>
            <a:custGeom>
              <a:avLst/>
              <a:gdLst/>
              <a:ahLst/>
              <a:cxnLst>
                <a:cxn ang="0">
                  <a:pos x="wd2" y="hd2"/>
                </a:cxn>
                <a:cxn ang="5400000">
                  <a:pos x="wd2" y="hd2"/>
                </a:cxn>
                <a:cxn ang="10800000">
                  <a:pos x="wd2" y="hd2"/>
                </a:cxn>
                <a:cxn ang="16200000">
                  <a:pos x="wd2" y="hd2"/>
                </a:cxn>
              </a:cxnLst>
              <a:rect l="0" t="0" r="r" b="b"/>
              <a:pathLst>
                <a:path w="21600" h="21600"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3" name="Freeform 19"/>
            <p:cNvSpPr/>
            <p:nvPr/>
          </p:nvSpPr>
          <p:spPr>
            <a:xfrm>
              <a:off x="1902364" y="672901"/>
              <a:ext cx="224942" cy="221336"/>
            </a:xfrm>
            <a:custGeom>
              <a:avLst/>
              <a:gdLst/>
              <a:ahLst/>
              <a:cxnLst>
                <a:cxn ang="0">
                  <a:pos x="wd2" y="hd2"/>
                </a:cxn>
                <a:cxn ang="5400000">
                  <a:pos x="wd2" y="hd2"/>
                </a:cxn>
                <a:cxn ang="10800000">
                  <a:pos x="wd2" y="hd2"/>
                </a:cxn>
                <a:cxn ang="16200000">
                  <a:pos x="wd2" y="hd2"/>
                </a:cxn>
              </a:cxnLst>
              <a:rect l="0" t="0" r="r" b="b"/>
              <a:pathLst>
                <a:path w="19549"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4" name="Oval 66"/>
            <p:cNvSpPr/>
            <p:nvPr/>
          </p:nvSpPr>
          <p:spPr>
            <a:xfrm rot="20700000">
              <a:off x="686083" y="632405"/>
              <a:ext cx="213360" cy="182760"/>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4" name="Group 111"/>
          <p:cNvGrpSpPr/>
          <p:nvPr/>
        </p:nvGrpSpPr>
        <p:grpSpPr>
          <a:xfrm>
            <a:off x="10430198" y="200349"/>
            <a:ext cx="1503045" cy="3058088"/>
            <a:chOff x="0" y="0"/>
            <a:chExt cx="1503044" cy="3058087"/>
          </a:xfrm>
        </p:grpSpPr>
        <p:grpSp>
          <p:nvGrpSpPr>
            <p:cNvPr id="1598" name="그룹 7"/>
            <p:cNvGrpSpPr/>
            <p:nvPr/>
          </p:nvGrpSpPr>
          <p:grpSpPr>
            <a:xfrm>
              <a:off x="-1" y="1053808"/>
              <a:ext cx="1390162" cy="371403"/>
              <a:chOff x="0" y="0"/>
              <a:chExt cx="1390160" cy="371402"/>
            </a:xfrm>
          </p:grpSpPr>
          <p:sp>
            <p:nvSpPr>
              <p:cNvPr id="1596"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597" name="자유형: 도형 32"/>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1" name="그룹 34"/>
            <p:cNvGrpSpPr/>
            <p:nvPr/>
          </p:nvGrpSpPr>
          <p:grpSpPr>
            <a:xfrm>
              <a:off x="112883" y="1462028"/>
              <a:ext cx="1390161" cy="371402"/>
              <a:chOff x="0" y="0"/>
              <a:chExt cx="1390160" cy="371401"/>
            </a:xfrm>
          </p:grpSpPr>
          <p:sp>
            <p:nvSpPr>
              <p:cNvPr id="1599"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0" name="자유형: 도형 3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4" name="그룹 37"/>
            <p:cNvGrpSpPr/>
            <p:nvPr/>
          </p:nvGrpSpPr>
          <p:grpSpPr>
            <a:xfrm>
              <a:off x="-1" y="1870247"/>
              <a:ext cx="1390162" cy="371403"/>
              <a:chOff x="0" y="0"/>
              <a:chExt cx="1390160" cy="371402"/>
            </a:xfrm>
          </p:grpSpPr>
          <p:sp>
            <p:nvSpPr>
              <p:cNvPr id="1602"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3" name="자유형: 도형 39"/>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07" name="그룹 40"/>
            <p:cNvGrpSpPr/>
            <p:nvPr/>
          </p:nvGrpSpPr>
          <p:grpSpPr>
            <a:xfrm>
              <a:off x="112883" y="2278467"/>
              <a:ext cx="1390161" cy="371402"/>
              <a:chOff x="0" y="0"/>
              <a:chExt cx="1390160" cy="371401"/>
            </a:xfrm>
          </p:grpSpPr>
          <p:sp>
            <p:nvSpPr>
              <p:cNvPr id="1605"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6" name="자유형: 도형 4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0" name="그룹 47"/>
            <p:cNvGrpSpPr/>
            <p:nvPr/>
          </p:nvGrpSpPr>
          <p:grpSpPr>
            <a:xfrm>
              <a:off x="-1" y="2686686"/>
              <a:ext cx="1390162" cy="371402"/>
              <a:chOff x="0" y="0"/>
              <a:chExt cx="1390160" cy="371401"/>
            </a:xfrm>
          </p:grpSpPr>
          <p:sp>
            <p:nvSpPr>
              <p:cNvPr id="1608"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09" name="자유형: 도형 68"/>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13" name="그룹 14"/>
            <p:cNvGrpSpPr/>
            <p:nvPr/>
          </p:nvGrpSpPr>
          <p:grpSpPr>
            <a:xfrm>
              <a:off x="402968" y="0"/>
              <a:ext cx="697102" cy="1095852"/>
              <a:chOff x="-1" y="0"/>
              <a:chExt cx="697101" cy="1095851"/>
            </a:xfrm>
          </p:grpSpPr>
          <p:sp>
            <p:nvSpPr>
              <p:cNvPr id="1611" name="자유형: 도형 69"/>
              <p:cNvSpPr/>
              <p:nvPr/>
            </p:nvSpPr>
            <p:spPr>
              <a:xfrm>
                <a:off x="35556" y="39255"/>
                <a:ext cx="618353" cy="6749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2" name="자유형: 도형 79"/>
              <p:cNvSpPr/>
              <p:nvPr/>
            </p:nvSpPr>
            <p:spPr>
              <a:xfrm>
                <a:off x="-2" y="0"/>
                <a:ext cx="697102" cy="1095852"/>
              </a:xfrm>
              <a:custGeom>
                <a:avLst/>
                <a:gdLst/>
                <a:ahLst/>
                <a:cxnLst>
                  <a:cxn ang="0">
                    <a:pos x="wd2" y="hd2"/>
                  </a:cxn>
                  <a:cxn ang="5400000">
                    <a:pos x="wd2" y="hd2"/>
                  </a:cxn>
                  <a:cxn ang="10800000">
                    <a:pos x="wd2" y="hd2"/>
                  </a:cxn>
                  <a:cxn ang="16200000">
                    <a:pos x="wd2" y="hd2"/>
                  </a:cxn>
                </a:cxnLst>
                <a:rect l="0" t="0" r="r" b="b"/>
                <a:pathLst>
                  <a:path w="21600" h="21600"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grpSp>
        <p:nvGrpSpPr>
          <p:cNvPr id="1640" name="Group 112"/>
          <p:cNvGrpSpPr/>
          <p:nvPr/>
        </p:nvGrpSpPr>
        <p:grpSpPr>
          <a:xfrm>
            <a:off x="7610185" y="3444517"/>
            <a:ext cx="3537602" cy="3481157"/>
            <a:chOff x="0" y="-1"/>
            <a:chExt cx="3537600" cy="3481155"/>
          </a:xfrm>
        </p:grpSpPr>
        <p:grpSp>
          <p:nvGrpSpPr>
            <p:cNvPr id="1626" name="Group 113"/>
            <p:cNvGrpSpPr/>
            <p:nvPr/>
          </p:nvGrpSpPr>
          <p:grpSpPr>
            <a:xfrm>
              <a:off x="-1" y="1381799"/>
              <a:ext cx="2098477" cy="2099356"/>
              <a:chOff x="0" y="0"/>
              <a:chExt cx="2098475" cy="2099354"/>
            </a:xfrm>
          </p:grpSpPr>
          <p:sp>
            <p:nvSpPr>
              <p:cNvPr id="1615" name="Rounded Rectangle 41"/>
              <p:cNvSpPr/>
              <p:nvPr/>
            </p:nvSpPr>
            <p:spPr>
              <a:xfrm rot="18596472">
                <a:off x="1064547" y="644291"/>
                <a:ext cx="61578" cy="693323"/>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6" name="Rounded Rectangle 62"/>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7" name="Rounded Rectangle 63"/>
              <p:cNvSpPr/>
              <p:nvPr/>
            </p:nvSpPr>
            <p:spPr>
              <a:xfrm rot="18596472">
                <a:off x="1291422" y="542013"/>
                <a:ext cx="61578" cy="33928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8" name="Rounded Rectangle 64"/>
              <p:cNvSpPr/>
              <p:nvPr/>
            </p:nvSpPr>
            <p:spPr>
              <a:xfrm rot="18596472">
                <a:off x="917290" y="777156"/>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19" name="Rounded Rectangle 65"/>
              <p:cNvSpPr/>
              <p:nvPr/>
            </p:nvSpPr>
            <p:spPr>
              <a:xfrm rot="18596472">
                <a:off x="842475" y="1067030"/>
                <a:ext cx="61579" cy="422400"/>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0" name="Rounded Rectangle 66"/>
              <p:cNvSpPr/>
              <p:nvPr/>
            </p:nvSpPr>
            <p:spPr>
              <a:xfrm rot="18596472">
                <a:off x="441918" y="1208596"/>
                <a:ext cx="61578" cy="61952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1" name="Rounded Rectangle 67"/>
              <p:cNvSpPr/>
              <p:nvPr/>
            </p:nvSpPr>
            <p:spPr>
              <a:xfrm rot="18596472">
                <a:off x="569130" y="1214074"/>
                <a:ext cx="61578" cy="42240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2" name="Rounded Rectangle 68"/>
              <p:cNvSpPr/>
              <p:nvPr/>
            </p:nvSpPr>
            <p:spPr>
              <a:xfrm rot="18596472">
                <a:off x="1680394" y="95917"/>
                <a:ext cx="41595"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3" name="Rounded Rectangle 69"/>
              <p:cNvSpPr/>
              <p:nvPr/>
            </p:nvSpPr>
            <p:spPr>
              <a:xfrm rot="18596472">
                <a:off x="1553146" y="321825"/>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4" name="Oval 39"/>
              <p:cNvSpPr/>
              <p:nvPr/>
            </p:nvSpPr>
            <p:spPr>
              <a:xfrm rot="15823978" flipH="1">
                <a:off x="181491" y="-26597"/>
                <a:ext cx="1390727" cy="1611527"/>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5" name="Oval 39"/>
              <p:cNvSpPr/>
              <p:nvPr/>
            </p:nvSpPr>
            <p:spPr>
              <a:xfrm rot="11332827">
                <a:off x="591695" y="390142"/>
                <a:ext cx="1390729" cy="1611527"/>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39" name="Group 114"/>
            <p:cNvGrpSpPr/>
            <p:nvPr/>
          </p:nvGrpSpPr>
          <p:grpSpPr>
            <a:xfrm>
              <a:off x="1439124" y="-2"/>
              <a:ext cx="2098477" cy="2099357"/>
              <a:chOff x="0" y="0"/>
              <a:chExt cx="2098476" cy="2099355"/>
            </a:xfrm>
          </p:grpSpPr>
          <p:sp>
            <p:nvSpPr>
              <p:cNvPr id="1627" name="Rounded Rectangle 16"/>
              <p:cNvSpPr/>
              <p:nvPr/>
            </p:nvSpPr>
            <p:spPr>
              <a:xfrm rot="18596472">
                <a:off x="1064547" y="644292"/>
                <a:ext cx="61578" cy="6933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8" name="Rounded Rectangle 17"/>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29" name="Rounded Rectangle 18"/>
              <p:cNvSpPr/>
              <p:nvPr/>
            </p:nvSpPr>
            <p:spPr>
              <a:xfrm rot="18596472">
                <a:off x="1291422" y="542013"/>
                <a:ext cx="61578" cy="339287"/>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0" name="Rounded Rectangle 19"/>
              <p:cNvSpPr/>
              <p:nvPr/>
            </p:nvSpPr>
            <p:spPr>
              <a:xfrm rot="18596472">
                <a:off x="917290" y="777157"/>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1" name="Rounded Rectangle 20"/>
              <p:cNvSpPr/>
              <p:nvPr/>
            </p:nvSpPr>
            <p:spPr>
              <a:xfrm rot="18596472">
                <a:off x="842475" y="1067030"/>
                <a:ext cx="61579" cy="42240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2" name="Rounded Rectangle 21"/>
              <p:cNvSpPr/>
              <p:nvPr/>
            </p:nvSpPr>
            <p:spPr>
              <a:xfrm rot="18596472">
                <a:off x="441918" y="1208596"/>
                <a:ext cx="61578" cy="6195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3" name="Rounded Rectangle 22"/>
              <p:cNvSpPr/>
              <p:nvPr/>
            </p:nvSpPr>
            <p:spPr>
              <a:xfrm rot="18596472">
                <a:off x="569130" y="1214074"/>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4" name="Rounded Rectangle 23"/>
              <p:cNvSpPr/>
              <p:nvPr/>
            </p:nvSpPr>
            <p:spPr>
              <a:xfrm rot="18596472">
                <a:off x="1663989" y="103578"/>
                <a:ext cx="61578"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5" name="Rounded Rectangle 24"/>
              <p:cNvSpPr/>
              <p:nvPr/>
            </p:nvSpPr>
            <p:spPr>
              <a:xfrm rot="18596472">
                <a:off x="1553146" y="321825"/>
                <a:ext cx="61578" cy="42240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6" name="Oval 39"/>
              <p:cNvSpPr/>
              <p:nvPr/>
            </p:nvSpPr>
            <p:spPr>
              <a:xfrm rot="15823978" flipH="1">
                <a:off x="181491" y="-26596"/>
                <a:ext cx="1390728" cy="1611526"/>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7" name="Oval 39"/>
              <p:cNvSpPr/>
              <p:nvPr/>
            </p:nvSpPr>
            <p:spPr>
              <a:xfrm rot="11332827">
                <a:off x="591695" y="390142"/>
                <a:ext cx="1390729" cy="1611528"/>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38" name="Rounded Rectangle 21"/>
              <p:cNvSpPr/>
              <p:nvPr/>
            </p:nvSpPr>
            <p:spPr>
              <a:xfrm rot="18596472">
                <a:off x="364900" y="1363060"/>
                <a:ext cx="61578" cy="61952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sp>
        <p:nvSpPr>
          <p:cNvPr id="1641" name="Freeform: Shape 138"/>
          <p:cNvSpPr/>
          <p:nvPr/>
        </p:nvSpPr>
        <p:spPr>
          <a:xfrm rot="355510">
            <a:off x="10018975" y="5511786"/>
            <a:ext cx="1129892" cy="1149969"/>
          </a:xfrm>
          <a:custGeom>
            <a:avLst/>
            <a:gdLst/>
            <a:ahLst/>
            <a:cxnLst>
              <a:cxn ang="0">
                <a:pos x="wd2" y="hd2"/>
              </a:cxn>
              <a:cxn ang="5400000">
                <a:pos x="wd2" y="hd2"/>
              </a:cxn>
              <a:cxn ang="10800000">
                <a:pos x="wd2" y="hd2"/>
              </a:cxn>
              <a:cxn ang="16200000">
                <a:pos x="wd2" y="hd2"/>
              </a:cxn>
            </a:cxnLst>
            <a:rect l="0" t="0" r="r" b="b"/>
            <a:pathLst>
              <a:path w="21600" h="21600"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642" name="Freeform: Shape 139"/>
          <p:cNvSpPr/>
          <p:nvPr/>
        </p:nvSpPr>
        <p:spPr>
          <a:xfrm rot="11654967" flipH="1">
            <a:off x="7657586" y="4035077"/>
            <a:ext cx="1313764" cy="1239809"/>
          </a:xfrm>
          <a:custGeom>
            <a:avLst/>
            <a:gdLst/>
            <a:ahLst/>
            <a:cxnLst>
              <a:cxn ang="0">
                <a:pos x="wd2" y="hd2"/>
              </a:cxn>
              <a:cxn ang="5400000">
                <a:pos x="wd2" y="hd2"/>
              </a:cxn>
              <a:cxn ang="10800000">
                <a:pos x="wd2" y="hd2"/>
              </a:cxn>
              <a:cxn ang="16200000">
                <a:pos x="wd2" y="hd2"/>
              </a:cxn>
            </a:cxnLst>
            <a:rect l="0" t="0" r="r" b="b"/>
            <a:pathLst>
              <a:path w="21273" h="21512"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endParaRPr/>
          </a:p>
        </p:txBody>
      </p:sp>
      <p:sp>
        <p:nvSpPr>
          <p:cNvPr id="1643" name="Freeform: Shape 140"/>
          <p:cNvSpPr/>
          <p:nvPr/>
        </p:nvSpPr>
        <p:spPr>
          <a:xfrm rot="1022390">
            <a:off x="10763366" y="4382613"/>
            <a:ext cx="1025392" cy="838230"/>
          </a:xfrm>
          <a:custGeom>
            <a:avLst/>
            <a:gdLst/>
            <a:ahLst/>
            <a:cxnLst>
              <a:cxn ang="0">
                <a:pos x="wd2" y="hd2"/>
              </a:cxn>
              <a:cxn ang="5400000">
                <a:pos x="wd2" y="hd2"/>
              </a:cxn>
              <a:cxn ang="10800000">
                <a:pos x="wd2" y="hd2"/>
              </a:cxn>
              <a:cxn ang="16200000">
                <a:pos x="wd2" y="hd2"/>
              </a:cxn>
            </a:cxnLst>
            <a:rect l="0" t="0" r="r" b="b"/>
            <a:pathLst>
              <a:path w="21069" h="21189" extrusionOk="0">
                <a:moveTo>
                  <a:pt x="12086" y="122"/>
                </a:moveTo>
                <a:cubicBezTo>
                  <a:pt x="12285" y="32"/>
                  <a:pt x="12493" y="-8"/>
                  <a:pt x="12700" y="1"/>
                </a:cubicBezTo>
                <a:cubicBezTo>
                  <a:pt x="13114" y="18"/>
                  <a:pt x="13520" y="229"/>
                  <a:pt x="13820" y="617"/>
                </a:cubicBezTo>
                <a:cubicBezTo>
                  <a:pt x="14448" y="1429"/>
                  <a:pt x="14393" y="2690"/>
                  <a:pt x="13762" y="3427"/>
                </a:cubicBezTo>
                <a:lnTo>
                  <a:pt x="13016" y="3777"/>
                </a:lnTo>
                <a:lnTo>
                  <a:pt x="13016" y="8482"/>
                </a:lnTo>
                <a:lnTo>
                  <a:pt x="13390" y="8587"/>
                </a:lnTo>
                <a:cubicBezTo>
                  <a:pt x="13634" y="8719"/>
                  <a:pt x="13861" y="8911"/>
                  <a:pt x="14053" y="9160"/>
                </a:cubicBezTo>
                <a:cubicBezTo>
                  <a:pt x="14657" y="9941"/>
                  <a:pt x="14768" y="11046"/>
                  <a:pt x="14445" y="11948"/>
                </a:cubicBezTo>
                <a:lnTo>
                  <a:pt x="14376" y="12069"/>
                </a:lnTo>
                <a:lnTo>
                  <a:pt x="16524" y="14847"/>
                </a:lnTo>
                <a:lnTo>
                  <a:pt x="17192" y="14332"/>
                </a:lnTo>
                <a:cubicBezTo>
                  <a:pt x="18251" y="13851"/>
                  <a:pt x="19477" y="14177"/>
                  <a:pt x="20278" y="15213"/>
                </a:cubicBezTo>
                <a:cubicBezTo>
                  <a:pt x="21396" y="16660"/>
                  <a:pt x="21298" y="18903"/>
                  <a:pt x="20176" y="20216"/>
                </a:cubicBezTo>
                <a:cubicBezTo>
                  <a:pt x="19000" y="21592"/>
                  <a:pt x="17176" y="21471"/>
                  <a:pt x="16109" y="20091"/>
                </a:cubicBezTo>
                <a:cubicBezTo>
                  <a:pt x="15270" y="19006"/>
                  <a:pt x="15116" y="17472"/>
                  <a:pt x="15564" y="16220"/>
                </a:cubicBezTo>
                <a:lnTo>
                  <a:pt x="15705" y="15973"/>
                </a:lnTo>
                <a:lnTo>
                  <a:pt x="13506" y="13128"/>
                </a:lnTo>
                <a:lnTo>
                  <a:pt x="13272" y="13307"/>
                </a:lnTo>
                <a:cubicBezTo>
                  <a:pt x="12510" y="13654"/>
                  <a:pt x="11627" y="13419"/>
                  <a:pt x="11050" y="12673"/>
                </a:cubicBezTo>
                <a:lnTo>
                  <a:pt x="10998" y="12571"/>
                </a:lnTo>
                <a:lnTo>
                  <a:pt x="4060" y="14629"/>
                </a:lnTo>
                <a:lnTo>
                  <a:pt x="3975" y="15122"/>
                </a:lnTo>
                <a:cubicBezTo>
                  <a:pt x="3869" y="15429"/>
                  <a:pt x="3710" y="15716"/>
                  <a:pt x="3498" y="15964"/>
                </a:cubicBezTo>
                <a:cubicBezTo>
                  <a:pt x="2690" y="16909"/>
                  <a:pt x="1375" y="16915"/>
                  <a:pt x="569" y="15873"/>
                </a:cubicBezTo>
                <a:cubicBezTo>
                  <a:pt x="-199" y="14879"/>
                  <a:pt x="-204" y="13260"/>
                  <a:pt x="643" y="12269"/>
                </a:cubicBezTo>
                <a:cubicBezTo>
                  <a:pt x="845" y="12033"/>
                  <a:pt x="1079" y="11855"/>
                  <a:pt x="1328" y="11738"/>
                </a:cubicBezTo>
                <a:cubicBezTo>
                  <a:pt x="2077" y="11386"/>
                  <a:pt x="2968" y="11578"/>
                  <a:pt x="3572" y="12360"/>
                </a:cubicBezTo>
                <a:lnTo>
                  <a:pt x="3908" y="13016"/>
                </a:lnTo>
                <a:lnTo>
                  <a:pt x="10511" y="11057"/>
                </a:lnTo>
                <a:lnTo>
                  <a:pt x="10482" y="10835"/>
                </a:lnTo>
                <a:cubicBezTo>
                  <a:pt x="10500" y="10183"/>
                  <a:pt x="10719" y="9542"/>
                  <a:pt x="11124" y="9070"/>
                </a:cubicBezTo>
                <a:cubicBezTo>
                  <a:pt x="11335" y="8822"/>
                  <a:pt x="11576" y="8641"/>
                  <a:pt x="11831" y="8526"/>
                </a:cubicBezTo>
                <a:lnTo>
                  <a:pt x="12211" y="8451"/>
                </a:lnTo>
                <a:lnTo>
                  <a:pt x="12211" y="3865"/>
                </a:lnTo>
                <a:lnTo>
                  <a:pt x="11995" y="3804"/>
                </a:lnTo>
                <a:cubicBezTo>
                  <a:pt x="11804" y="3700"/>
                  <a:pt x="11628" y="3551"/>
                  <a:pt x="11478" y="3357"/>
                </a:cubicBezTo>
                <a:cubicBezTo>
                  <a:pt x="10850" y="2544"/>
                  <a:pt x="10905" y="1284"/>
                  <a:pt x="11535" y="546"/>
                </a:cubicBezTo>
                <a:cubicBezTo>
                  <a:pt x="11700" y="353"/>
                  <a:pt x="11888" y="212"/>
                  <a:pt x="12086" y="122"/>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grpSp>
        <p:nvGrpSpPr>
          <p:cNvPr id="1656" name="Group 212"/>
          <p:cNvGrpSpPr/>
          <p:nvPr/>
        </p:nvGrpSpPr>
        <p:grpSpPr>
          <a:xfrm>
            <a:off x="501544" y="2062081"/>
            <a:ext cx="1891778" cy="1331156"/>
            <a:chOff x="-24" y="6"/>
            <a:chExt cx="1891777" cy="1331154"/>
          </a:xfrm>
        </p:grpSpPr>
        <p:grpSp>
          <p:nvGrpSpPr>
            <p:cNvPr id="1649" name="그룹 26"/>
            <p:cNvGrpSpPr/>
            <p:nvPr/>
          </p:nvGrpSpPr>
          <p:grpSpPr>
            <a:xfrm>
              <a:off x="1007955" y="6"/>
              <a:ext cx="883798" cy="1331156"/>
              <a:chOff x="-4" y="6"/>
              <a:chExt cx="883797" cy="1331154"/>
            </a:xfrm>
          </p:grpSpPr>
          <p:sp>
            <p:nvSpPr>
              <p:cNvPr id="1644" name="자유형: 도형 5"/>
              <p:cNvSpPr/>
              <p:nvPr/>
            </p:nvSpPr>
            <p:spPr>
              <a:xfrm>
                <a:off x="3153" y="6"/>
                <a:ext cx="662919" cy="466952"/>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5" name="자유형: 도형 12"/>
              <p:cNvSpPr/>
              <p:nvPr/>
            </p:nvSpPr>
            <p:spPr>
              <a:xfrm>
                <a:off x="447512" y="276633"/>
                <a:ext cx="436281" cy="706725"/>
              </a:xfrm>
              <a:custGeom>
                <a:avLst/>
                <a:gdLst/>
                <a:ahLst/>
                <a:cxnLst>
                  <a:cxn ang="0">
                    <a:pos x="wd2" y="hd2"/>
                  </a:cxn>
                  <a:cxn ang="5400000">
                    <a:pos x="wd2" y="hd2"/>
                  </a:cxn>
                  <a:cxn ang="10800000">
                    <a:pos x="wd2" y="hd2"/>
                  </a:cxn>
                  <a:cxn ang="16200000">
                    <a:pos x="wd2" y="hd2"/>
                  </a:cxn>
                </a:cxnLst>
                <a:rect l="0" t="0" r="r" b="b"/>
                <a:pathLst>
                  <a:path w="20413"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6" name="자유형: 도형 13"/>
              <p:cNvSpPr/>
              <p:nvPr/>
            </p:nvSpPr>
            <p:spPr>
              <a:xfrm>
                <a:off x="2417" y="626449"/>
                <a:ext cx="708713" cy="704713"/>
              </a:xfrm>
              <a:custGeom>
                <a:avLst/>
                <a:gdLst/>
                <a:ahLst/>
                <a:cxnLst>
                  <a:cxn ang="0">
                    <a:pos x="wd2" y="hd2"/>
                  </a:cxn>
                  <a:cxn ang="5400000">
                    <a:pos x="wd2" y="hd2"/>
                  </a:cxn>
                  <a:cxn ang="10800000">
                    <a:pos x="wd2" y="hd2"/>
                  </a:cxn>
                  <a:cxn ang="16200000">
                    <a:pos x="wd2" y="hd2"/>
                  </a:cxn>
                </a:cxnLst>
                <a:rect l="0" t="0" r="r" b="b"/>
                <a:pathLst>
                  <a:path w="19742"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7" name="자유형: 도형 14"/>
              <p:cNvSpPr/>
              <p:nvPr/>
            </p:nvSpPr>
            <p:spPr>
              <a:xfrm>
                <a:off x="-5" y="584812"/>
                <a:ext cx="201888" cy="302387"/>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48" name="직선 연결선 19"/>
              <p:cNvSpPr/>
              <p:nvPr/>
            </p:nvSpPr>
            <p:spPr>
              <a:xfrm flipH="1">
                <a:off x="1302" y="200324"/>
                <a:ext cx="1074" cy="879637"/>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endParaRPr/>
              </a:p>
            </p:txBody>
          </p:sp>
        </p:grpSp>
        <p:grpSp>
          <p:nvGrpSpPr>
            <p:cNvPr id="1655" name="그룹 67"/>
            <p:cNvGrpSpPr/>
            <p:nvPr/>
          </p:nvGrpSpPr>
          <p:grpSpPr>
            <a:xfrm>
              <a:off x="-25" y="6"/>
              <a:ext cx="883798" cy="1331156"/>
              <a:chOff x="-23" y="6"/>
              <a:chExt cx="883797" cy="1331154"/>
            </a:xfrm>
          </p:grpSpPr>
          <p:sp>
            <p:nvSpPr>
              <p:cNvPr id="1650" name="자유형: 도형 68"/>
              <p:cNvSpPr/>
              <p:nvPr/>
            </p:nvSpPr>
            <p:spPr>
              <a:xfrm flipH="1">
                <a:off x="217697" y="6"/>
                <a:ext cx="662919" cy="466952"/>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1" name="자유형: 도형 69"/>
              <p:cNvSpPr/>
              <p:nvPr/>
            </p:nvSpPr>
            <p:spPr>
              <a:xfrm flipH="1">
                <a:off x="-24" y="276633"/>
                <a:ext cx="436281" cy="706725"/>
              </a:xfrm>
              <a:custGeom>
                <a:avLst/>
                <a:gdLst/>
                <a:ahLst/>
                <a:cxnLst>
                  <a:cxn ang="0">
                    <a:pos x="wd2" y="hd2"/>
                  </a:cxn>
                  <a:cxn ang="5400000">
                    <a:pos x="wd2" y="hd2"/>
                  </a:cxn>
                  <a:cxn ang="10800000">
                    <a:pos x="wd2" y="hd2"/>
                  </a:cxn>
                  <a:cxn ang="16200000">
                    <a:pos x="wd2" y="hd2"/>
                  </a:cxn>
                </a:cxnLst>
                <a:rect l="0" t="0" r="r" b="b"/>
                <a:pathLst>
                  <a:path w="20413"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2" name="자유형: 도형 70"/>
              <p:cNvSpPr/>
              <p:nvPr/>
            </p:nvSpPr>
            <p:spPr>
              <a:xfrm flipH="1">
                <a:off x="172639" y="626449"/>
                <a:ext cx="708713" cy="704713"/>
              </a:xfrm>
              <a:custGeom>
                <a:avLst/>
                <a:gdLst/>
                <a:ahLst/>
                <a:cxnLst>
                  <a:cxn ang="0">
                    <a:pos x="wd2" y="hd2"/>
                  </a:cxn>
                  <a:cxn ang="5400000">
                    <a:pos x="wd2" y="hd2"/>
                  </a:cxn>
                  <a:cxn ang="10800000">
                    <a:pos x="wd2" y="hd2"/>
                  </a:cxn>
                  <a:cxn ang="16200000">
                    <a:pos x="wd2" y="hd2"/>
                  </a:cxn>
                </a:cxnLst>
                <a:rect l="0" t="0" r="r" b="b"/>
                <a:pathLst>
                  <a:path w="19742"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3" name="자유형: 도형 71"/>
              <p:cNvSpPr/>
              <p:nvPr/>
            </p:nvSpPr>
            <p:spPr>
              <a:xfrm flipH="1">
                <a:off x="681886" y="584812"/>
                <a:ext cx="201888" cy="302387"/>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4" name="직선 연결선 72"/>
              <p:cNvSpPr/>
              <p:nvPr/>
            </p:nvSpPr>
            <p:spPr>
              <a:xfrm>
                <a:off x="881394" y="200323"/>
                <a:ext cx="1073" cy="879638"/>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endParaRPr/>
              </a:p>
            </p:txBody>
          </p:sp>
        </p:grpSp>
      </p:grpSp>
      <p:grpSp>
        <p:nvGrpSpPr>
          <p:cNvPr id="1670" name="그룹 31"/>
          <p:cNvGrpSpPr/>
          <p:nvPr/>
        </p:nvGrpSpPr>
        <p:grpSpPr>
          <a:xfrm>
            <a:off x="2426556" y="1526496"/>
            <a:ext cx="1813287" cy="1899042"/>
            <a:chOff x="0" y="0"/>
            <a:chExt cx="1813285" cy="1899040"/>
          </a:xfrm>
        </p:grpSpPr>
        <p:sp>
          <p:nvSpPr>
            <p:cNvPr id="1657" name="Rounded Rectangle 7"/>
            <p:cNvSpPr/>
            <p:nvPr/>
          </p:nvSpPr>
          <p:spPr>
            <a:xfrm>
              <a:off x="733922" y="1519646"/>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8" name="Rounded Rectangle 8"/>
            <p:cNvSpPr/>
            <p:nvPr/>
          </p:nvSpPr>
          <p:spPr>
            <a:xfrm>
              <a:off x="733922" y="1596715"/>
              <a:ext cx="340109" cy="5815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59" name="Rounded Rectangle 9"/>
            <p:cNvSpPr/>
            <p:nvPr/>
          </p:nvSpPr>
          <p:spPr>
            <a:xfrm>
              <a:off x="733922" y="1673784"/>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0" name="Chord 8"/>
            <p:cNvSpPr/>
            <p:nvPr/>
          </p:nvSpPr>
          <p:spPr>
            <a:xfrm rot="19366553">
              <a:off x="800741" y="1669783"/>
              <a:ext cx="219882" cy="181210"/>
            </a:xfrm>
            <a:custGeom>
              <a:avLst/>
              <a:gdLst/>
              <a:ahLst/>
              <a:cxnLst>
                <a:cxn ang="0">
                  <a:pos x="wd2" y="hd2"/>
                </a:cxn>
                <a:cxn ang="5400000">
                  <a:pos x="wd2" y="hd2"/>
                </a:cxn>
                <a:cxn ang="10800000">
                  <a:pos x="wd2" y="hd2"/>
                </a:cxn>
                <a:cxn ang="16200000">
                  <a:pos x="wd2" y="hd2"/>
                </a:cxn>
              </a:cxnLst>
              <a:rect l="0" t="0" r="r" b="b"/>
              <a:pathLst>
                <a:path w="20756" h="20666"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1" name="Freeform 19"/>
            <p:cNvSpPr/>
            <p:nvPr/>
          </p:nvSpPr>
          <p:spPr>
            <a:xfrm>
              <a:off x="495803" y="539596"/>
              <a:ext cx="816347" cy="960085"/>
            </a:xfrm>
            <a:custGeom>
              <a:avLst/>
              <a:gdLst/>
              <a:ahLst/>
              <a:cxnLst>
                <a:cxn ang="0">
                  <a:pos x="wd2" y="hd2"/>
                </a:cxn>
                <a:cxn ang="5400000">
                  <a:pos x="wd2" y="hd2"/>
                </a:cxn>
                <a:cxn ang="10800000">
                  <a:pos x="wd2" y="hd2"/>
                </a:cxn>
                <a:cxn ang="16200000">
                  <a:pos x="wd2" y="hd2"/>
                </a:cxn>
              </a:cxnLst>
              <a:rect l="0" t="0" r="r" b="b"/>
              <a:pathLst>
                <a:path w="21600" h="21600"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8" tIns="45718" rIns="45718" bIns="45718" numCol="1" anchor="t">
              <a:noAutofit/>
            </a:bodyPr>
            <a:lstStyle/>
            <a:p>
              <a:pPr>
                <a:defRPr sz="2700">
                  <a:latin typeface="Poppins"/>
                  <a:ea typeface="Poppins"/>
                  <a:cs typeface="Poppins"/>
                  <a:sym typeface="Poppins"/>
                </a:defRPr>
              </a:pPr>
              <a:endParaRPr/>
            </a:p>
          </p:txBody>
        </p:sp>
        <p:sp>
          <p:nvSpPr>
            <p:cNvPr id="1662" name="Rectangle 204"/>
            <p:cNvSpPr/>
            <p:nvPr/>
          </p:nvSpPr>
          <p:spPr>
            <a:xfrm>
              <a:off x="875292" y="-1"/>
              <a:ext cx="57368" cy="382446"/>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3" name="Rectangle 205"/>
            <p:cNvSpPr/>
            <p:nvPr/>
          </p:nvSpPr>
          <p:spPr>
            <a:xfrm rot="8100000">
              <a:off x="415245"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4" name="Rectangle 206"/>
            <p:cNvSpPr/>
            <p:nvPr/>
          </p:nvSpPr>
          <p:spPr>
            <a:xfrm rot="16800000">
              <a:off x="164615"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5" name="Freeform 4103"/>
            <p:cNvSpPr/>
            <p:nvPr/>
          </p:nvSpPr>
          <p:spPr>
            <a:xfrm rot="8100000" flipH="1">
              <a:off x="804051" y="959937"/>
              <a:ext cx="373525" cy="209725"/>
            </a:xfrm>
            <a:custGeom>
              <a:avLst/>
              <a:gdLst/>
              <a:ahLst/>
              <a:cxnLst>
                <a:cxn ang="0">
                  <a:pos x="wd2" y="hd2"/>
                </a:cxn>
                <a:cxn ang="5400000">
                  <a:pos x="wd2" y="hd2"/>
                </a:cxn>
                <a:cxn ang="10800000">
                  <a:pos x="wd2" y="hd2"/>
                </a:cxn>
                <a:cxn ang="16200000">
                  <a:pos x="wd2" y="hd2"/>
                </a:cxn>
              </a:cxnLst>
              <a:rect l="0" t="0" r="r" b="b"/>
              <a:pathLst>
                <a:path w="20699"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6" name="Freeform 123"/>
            <p:cNvSpPr/>
            <p:nvPr/>
          </p:nvSpPr>
          <p:spPr>
            <a:xfrm rot="13284775">
              <a:off x="688154" y="1033640"/>
              <a:ext cx="275548" cy="154715"/>
            </a:xfrm>
            <a:custGeom>
              <a:avLst/>
              <a:gdLst/>
              <a:ahLst/>
              <a:cxnLst>
                <a:cxn ang="0">
                  <a:pos x="wd2" y="hd2"/>
                </a:cxn>
                <a:cxn ang="5400000">
                  <a:pos x="wd2" y="hd2"/>
                </a:cxn>
                <a:cxn ang="10800000">
                  <a:pos x="wd2" y="hd2"/>
                </a:cxn>
                <a:cxn ang="16200000">
                  <a:pos x="wd2" y="hd2"/>
                </a:cxn>
              </a:cxnLst>
              <a:rect l="0" t="0" r="r" b="b"/>
              <a:pathLst>
                <a:path w="20699"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7" name="Rectangle 209"/>
            <p:cNvSpPr/>
            <p:nvPr/>
          </p:nvSpPr>
          <p:spPr>
            <a:xfrm>
              <a:off x="876933" y="1201154"/>
              <a:ext cx="48571" cy="2294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8" name="Rectangle 116"/>
            <p:cNvSpPr/>
            <p:nvPr/>
          </p:nvSpPr>
          <p:spPr>
            <a:xfrm rot="13500000" flipH="1">
              <a:off x="1340671"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69" name="Rectangle 118"/>
            <p:cNvSpPr/>
            <p:nvPr/>
          </p:nvSpPr>
          <p:spPr>
            <a:xfrm rot="4800000" flipH="1">
              <a:off x="1591303"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83" name="Group 226"/>
          <p:cNvGrpSpPr/>
          <p:nvPr/>
        </p:nvGrpSpPr>
        <p:grpSpPr>
          <a:xfrm>
            <a:off x="4456304" y="1607013"/>
            <a:ext cx="2658769" cy="2200336"/>
            <a:chOff x="0" y="-2"/>
            <a:chExt cx="2658767" cy="2200335"/>
          </a:xfrm>
        </p:grpSpPr>
        <p:sp>
          <p:nvSpPr>
            <p:cNvPr id="1671" name="Freeform 2"/>
            <p:cNvSpPr/>
            <p:nvPr/>
          </p:nvSpPr>
          <p:spPr>
            <a:xfrm>
              <a:off x="832670" y="345642"/>
              <a:ext cx="1826098" cy="1274898"/>
            </a:xfrm>
            <a:custGeom>
              <a:avLst/>
              <a:gdLst/>
              <a:ahLst/>
              <a:cxnLst>
                <a:cxn ang="0">
                  <a:pos x="wd2" y="hd2"/>
                </a:cxn>
                <a:cxn ang="5400000">
                  <a:pos x="wd2" y="hd2"/>
                </a:cxn>
                <a:cxn ang="10800000">
                  <a:pos x="wd2" y="hd2"/>
                </a:cxn>
                <a:cxn ang="16200000">
                  <a:pos x="wd2" y="hd2"/>
                </a:cxn>
              </a:cxnLst>
              <a:rect l="0" t="0" r="r" b="b"/>
              <a:pathLst>
                <a:path w="21580" h="21600"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674" name="Group 228"/>
            <p:cNvGrpSpPr/>
            <p:nvPr/>
          </p:nvGrpSpPr>
          <p:grpSpPr>
            <a:xfrm>
              <a:off x="303706" y="142750"/>
              <a:ext cx="611019" cy="619931"/>
              <a:chOff x="0" y="0"/>
              <a:chExt cx="611017" cy="619930"/>
            </a:xfrm>
          </p:grpSpPr>
          <p:sp>
            <p:nvSpPr>
              <p:cNvPr id="1672" name="Rectangle 237"/>
              <p:cNvSpPr/>
              <p:nvPr/>
            </p:nvSpPr>
            <p:spPr>
              <a:xfrm rot="2664022">
                <a:off x="270928" y="-101384"/>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3" name="Rectangle 238"/>
              <p:cNvSpPr/>
              <p:nvPr/>
            </p:nvSpPr>
            <p:spPr>
              <a:xfrm rot="2664022">
                <a:off x="308598" y="-65988"/>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77" name="Group 229"/>
            <p:cNvGrpSpPr/>
            <p:nvPr/>
          </p:nvGrpSpPr>
          <p:grpSpPr>
            <a:xfrm>
              <a:off x="276338" y="822670"/>
              <a:ext cx="100772" cy="894280"/>
              <a:chOff x="-1" y="0"/>
              <a:chExt cx="100771" cy="894279"/>
            </a:xfrm>
          </p:grpSpPr>
          <p:sp>
            <p:nvSpPr>
              <p:cNvPr id="1675" name="Rectangle 235"/>
              <p:cNvSpPr/>
              <p:nvPr/>
            </p:nvSpPr>
            <p:spPr>
              <a:xfrm>
                <a:off x="-2" y="1241"/>
                <a:ext cx="31494"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6" name="Rectangle 236"/>
              <p:cNvSpPr/>
              <p:nvPr/>
            </p:nvSpPr>
            <p:spPr>
              <a:xfrm>
                <a:off x="69278" y="0"/>
                <a:ext cx="31493"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680" name="Group 230"/>
            <p:cNvGrpSpPr/>
            <p:nvPr/>
          </p:nvGrpSpPr>
          <p:grpSpPr>
            <a:xfrm>
              <a:off x="223492" y="656639"/>
              <a:ext cx="206935" cy="206935"/>
              <a:chOff x="-1" y="0"/>
              <a:chExt cx="206934" cy="206934"/>
            </a:xfrm>
          </p:grpSpPr>
          <p:sp>
            <p:nvSpPr>
              <p:cNvPr id="1678" name="Oval 233"/>
              <p:cNvSpPr/>
              <p:nvPr/>
            </p:nvSpPr>
            <p:spPr>
              <a:xfrm>
                <a:off x="-2" y="-1"/>
                <a:ext cx="206935" cy="206935"/>
              </a:xfrm>
              <a:prstGeom prst="ellipse">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79" name="Oval 234"/>
              <p:cNvSpPr/>
              <p:nvPr/>
            </p:nvSpPr>
            <p:spPr>
              <a:xfrm>
                <a:off x="40900" y="40900"/>
                <a:ext cx="125133" cy="12513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sp>
          <p:nvSpPr>
            <p:cNvPr id="1681" name="Rounded Rectangle 14"/>
            <p:cNvSpPr/>
            <p:nvPr/>
          </p:nvSpPr>
          <p:spPr>
            <a:xfrm rot="19957432">
              <a:off x="706283" y="78342"/>
              <a:ext cx="443217" cy="420694"/>
            </a:xfrm>
            <a:custGeom>
              <a:avLst/>
              <a:gdLst/>
              <a:ahLst/>
              <a:cxnLst>
                <a:cxn ang="0">
                  <a:pos x="wd2" y="hd2"/>
                </a:cxn>
                <a:cxn ang="5400000">
                  <a:pos x="wd2" y="hd2"/>
                </a:cxn>
                <a:cxn ang="10800000">
                  <a:pos x="wd2" y="hd2"/>
                </a:cxn>
                <a:cxn ang="16200000">
                  <a:pos x="wd2" y="hd2"/>
                </a:cxn>
              </a:cxnLst>
              <a:rect l="0" t="0" r="r" b="b"/>
              <a:pathLst>
                <a:path w="21600" h="21530"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682" name="Diagonal Stripe 232"/>
            <p:cNvSpPr/>
            <p:nvPr/>
          </p:nvSpPr>
          <p:spPr>
            <a:xfrm rot="2700000">
              <a:off x="95694" y="1642577"/>
              <a:ext cx="462061" cy="4620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nvGrpSpPr>
          <p:cNvPr id="1704" name="Group 260"/>
          <p:cNvGrpSpPr/>
          <p:nvPr/>
        </p:nvGrpSpPr>
        <p:grpSpPr>
          <a:xfrm>
            <a:off x="6778908" y="1328532"/>
            <a:ext cx="1954040" cy="2400985"/>
            <a:chOff x="-1" y="-1"/>
            <a:chExt cx="1954039" cy="2400983"/>
          </a:xfrm>
        </p:grpSpPr>
        <p:grpSp>
          <p:nvGrpSpPr>
            <p:cNvPr id="1690" name="Group 261"/>
            <p:cNvGrpSpPr/>
            <p:nvPr/>
          </p:nvGrpSpPr>
          <p:grpSpPr>
            <a:xfrm>
              <a:off x="-2" y="974178"/>
              <a:ext cx="1920679" cy="1250307"/>
              <a:chOff x="-1" y="0"/>
              <a:chExt cx="1920678" cy="1250305"/>
            </a:xfrm>
          </p:grpSpPr>
          <p:grpSp>
            <p:nvGrpSpPr>
              <p:cNvPr id="1687" name="Group 275"/>
              <p:cNvGrpSpPr/>
              <p:nvPr/>
            </p:nvGrpSpPr>
            <p:grpSpPr>
              <a:xfrm>
                <a:off x="-2" y="-1"/>
                <a:ext cx="1920679" cy="570894"/>
                <a:chOff x="0" y="-1"/>
                <a:chExt cx="1920678" cy="570893"/>
              </a:xfrm>
            </p:grpSpPr>
            <p:sp>
              <p:nvSpPr>
                <p:cNvPr id="1684" name="Freeform: Shape 278"/>
                <p:cNvSpPr/>
                <p:nvPr/>
              </p:nvSpPr>
              <p:spPr>
                <a:xfrm>
                  <a:off x="-1" y="138121"/>
                  <a:ext cx="305415" cy="432772"/>
                </a:xfrm>
                <a:custGeom>
                  <a:avLst/>
                  <a:gdLst/>
                  <a:ahLst/>
                  <a:cxnLst>
                    <a:cxn ang="0">
                      <a:pos x="wd2" y="hd2"/>
                    </a:cxn>
                    <a:cxn ang="5400000">
                      <a:pos x="wd2" y="hd2"/>
                    </a:cxn>
                    <a:cxn ang="10800000">
                      <a:pos x="wd2" y="hd2"/>
                    </a:cxn>
                    <a:cxn ang="16200000">
                      <a:pos x="wd2" y="hd2"/>
                    </a:cxn>
                  </a:cxnLst>
                  <a:rect l="0" t="0" r="r" b="b"/>
                  <a:pathLst>
                    <a:path w="21600" h="21600"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5" name="Rectangle 279"/>
                <p:cNvSpPr/>
                <p:nvPr/>
              </p:nvSpPr>
              <p:spPr>
                <a:xfrm>
                  <a:off x="347467" y="114153"/>
                  <a:ext cx="1573211" cy="4155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6" name="Freeform: Shape 280"/>
                <p:cNvSpPr/>
                <p:nvPr/>
              </p:nvSpPr>
              <p:spPr>
                <a:xfrm>
                  <a:off x="966079" y="-2"/>
                  <a:ext cx="272697" cy="402095"/>
                </a:xfrm>
                <a:custGeom>
                  <a:avLst/>
                  <a:gdLst/>
                  <a:ahLst/>
                  <a:cxnLst>
                    <a:cxn ang="0">
                      <a:pos x="wd2" y="hd2"/>
                    </a:cxn>
                    <a:cxn ang="5400000">
                      <a:pos x="wd2" y="hd2"/>
                    </a:cxn>
                    <a:cxn ang="10800000">
                      <a:pos x="wd2" y="hd2"/>
                    </a:cxn>
                    <a:cxn ang="16200000">
                      <a:pos x="wd2" y="hd2"/>
                    </a:cxn>
                  </a:cxnLst>
                  <a:rect l="0" t="0" r="r" b="b"/>
                  <a:pathLst>
                    <a:path w="21600" h="21600"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sp>
            <p:nvSpPr>
              <p:cNvPr id="1688" name="Rectangle: Top Corners Rounded 276"/>
              <p:cNvSpPr/>
              <p:nvPr/>
            </p:nvSpPr>
            <p:spPr>
              <a:xfrm rot="10800000">
                <a:off x="616958" y="1120309"/>
                <a:ext cx="1025538" cy="41554"/>
              </a:xfrm>
              <a:custGeom>
                <a:avLst/>
                <a:gdLst/>
                <a:ahLst/>
                <a:cxnLst>
                  <a:cxn ang="0">
                    <a:pos x="wd2" y="hd2"/>
                  </a:cxn>
                  <a:cxn ang="5400000">
                    <a:pos x="wd2" y="hd2"/>
                  </a:cxn>
                  <a:cxn ang="10800000">
                    <a:pos x="wd2" y="hd2"/>
                  </a:cxn>
                  <a:cxn ang="16200000">
                    <a:pos x="wd2" y="hd2"/>
                  </a:cxn>
                </a:cxnLst>
                <a:rect l="0" t="0" r="r" b="b"/>
                <a:pathLst>
                  <a:path w="21600" h="21600"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89" name="Rectangle 277"/>
              <p:cNvSpPr/>
              <p:nvPr/>
            </p:nvSpPr>
            <p:spPr>
              <a:xfrm>
                <a:off x="972304" y="1139783"/>
                <a:ext cx="314845" cy="110522"/>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695" name="Group 262"/>
            <p:cNvGrpSpPr/>
            <p:nvPr/>
          </p:nvGrpSpPr>
          <p:grpSpPr>
            <a:xfrm>
              <a:off x="73994" y="-2"/>
              <a:ext cx="1051120" cy="1666171"/>
              <a:chOff x="0" y="0"/>
              <a:chExt cx="1051119" cy="1666170"/>
            </a:xfrm>
          </p:grpSpPr>
          <p:sp>
            <p:nvSpPr>
              <p:cNvPr id="1691" name="Rectangle 271"/>
              <p:cNvSpPr/>
              <p:nvPr/>
            </p:nvSpPr>
            <p:spPr>
              <a:xfrm>
                <a:off x="-1" y="1021472"/>
                <a:ext cx="176821"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92" name="Block Arc 272"/>
              <p:cNvSpPr/>
              <p:nvPr/>
            </p:nvSpPr>
            <p:spPr>
              <a:xfrm>
                <a:off x="142527" y="-1"/>
                <a:ext cx="908537" cy="454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6" y="0"/>
                      <a:pt x="10801" y="0"/>
                    </a:cubicBezTo>
                    <a:cubicBezTo>
                      <a:pt x="16699" y="0"/>
                      <a:pt x="21506" y="9462"/>
                      <a:pt x="21600" y="21256"/>
                    </a:cubicBez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endParaRPr/>
              </a:p>
            </p:txBody>
          </p:sp>
          <p:sp>
            <p:nvSpPr>
              <p:cNvPr id="1693" name="Rectangle 273"/>
              <p:cNvSpPr/>
              <p:nvPr/>
            </p:nvSpPr>
            <p:spPr>
              <a:xfrm>
                <a:off x="143576" y="435229"/>
                <a:ext cx="33244"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694" name="Rectangle 274"/>
              <p:cNvSpPr/>
              <p:nvPr/>
            </p:nvSpPr>
            <p:spPr>
              <a:xfrm>
                <a:off x="1017876" y="434849"/>
                <a:ext cx="33244" cy="559411"/>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699" name="Group 263"/>
            <p:cNvGrpSpPr/>
            <p:nvPr/>
          </p:nvGrpSpPr>
          <p:grpSpPr>
            <a:xfrm>
              <a:off x="805429" y="1358763"/>
              <a:ext cx="672048" cy="716259"/>
              <a:chOff x="-9" y="0"/>
              <a:chExt cx="672046" cy="716258"/>
            </a:xfrm>
          </p:grpSpPr>
          <p:sp>
            <p:nvSpPr>
              <p:cNvPr id="1696" name="Freeform: Shape 268"/>
              <p:cNvSpPr/>
              <p:nvPr/>
            </p:nvSpPr>
            <p:spPr>
              <a:xfrm>
                <a:off x="7054" y="0"/>
                <a:ext cx="549901" cy="318267"/>
              </a:xfrm>
              <a:custGeom>
                <a:avLst/>
                <a:gdLst/>
                <a:ahLst/>
                <a:cxnLst>
                  <a:cxn ang="0">
                    <a:pos x="wd2" y="hd2"/>
                  </a:cxn>
                  <a:cxn ang="5400000">
                    <a:pos x="wd2" y="hd2"/>
                  </a:cxn>
                  <a:cxn ang="10800000">
                    <a:pos x="wd2" y="hd2"/>
                  </a:cxn>
                  <a:cxn ang="16200000">
                    <a:pos x="wd2" y="hd2"/>
                  </a:cxn>
                </a:cxnLst>
                <a:rect l="0" t="0" r="r" b="b"/>
                <a:pathLst>
                  <a:path w="21505" h="21233" extrusionOk="0">
                    <a:moveTo>
                      <a:pt x="19980" y="14843"/>
                    </a:moveTo>
                    <a:cubicBezTo>
                      <a:pt x="19099" y="13283"/>
                      <a:pt x="18456" y="13745"/>
                      <a:pt x="17881" y="13688"/>
                    </a:cubicBezTo>
                    <a:cubicBezTo>
                      <a:pt x="12565" y="13630"/>
                      <a:pt x="7284" y="13572"/>
                      <a:pt x="1968" y="13745"/>
                    </a:cubicBezTo>
                    <a:cubicBezTo>
                      <a:pt x="513" y="13803"/>
                      <a:pt x="-63" y="13110"/>
                      <a:pt x="5" y="10511"/>
                    </a:cubicBezTo>
                    <a:cubicBezTo>
                      <a:pt x="72" y="5660"/>
                      <a:pt x="5" y="5660"/>
                      <a:pt x="2882" y="5660"/>
                    </a:cubicBezTo>
                    <a:cubicBezTo>
                      <a:pt x="4914" y="5660"/>
                      <a:pt x="6945" y="5602"/>
                      <a:pt x="8977" y="5718"/>
                    </a:cubicBezTo>
                    <a:cubicBezTo>
                      <a:pt x="9958" y="5775"/>
                      <a:pt x="10500" y="5371"/>
                      <a:pt x="10331" y="3465"/>
                    </a:cubicBezTo>
                    <a:cubicBezTo>
                      <a:pt x="10297" y="2888"/>
                      <a:pt x="10297" y="2310"/>
                      <a:pt x="10331" y="1733"/>
                    </a:cubicBezTo>
                    <a:cubicBezTo>
                      <a:pt x="10398" y="751"/>
                      <a:pt x="10669" y="0"/>
                      <a:pt x="11279" y="0"/>
                    </a:cubicBezTo>
                    <a:cubicBezTo>
                      <a:pt x="11888" y="0"/>
                      <a:pt x="12193" y="809"/>
                      <a:pt x="12193" y="1733"/>
                    </a:cubicBezTo>
                    <a:cubicBezTo>
                      <a:pt x="12227" y="3465"/>
                      <a:pt x="12261" y="5198"/>
                      <a:pt x="12193" y="6930"/>
                    </a:cubicBezTo>
                    <a:cubicBezTo>
                      <a:pt x="12125" y="8721"/>
                      <a:pt x="11313" y="8894"/>
                      <a:pt x="10466" y="8894"/>
                    </a:cubicBezTo>
                    <a:cubicBezTo>
                      <a:pt x="7995" y="8894"/>
                      <a:pt x="5489" y="8894"/>
                      <a:pt x="3018" y="8894"/>
                    </a:cubicBezTo>
                    <a:cubicBezTo>
                      <a:pt x="2578" y="8894"/>
                      <a:pt x="1833" y="8490"/>
                      <a:pt x="1867" y="9818"/>
                    </a:cubicBezTo>
                    <a:cubicBezTo>
                      <a:pt x="1901" y="11147"/>
                      <a:pt x="2612" y="10685"/>
                      <a:pt x="3052" y="10685"/>
                    </a:cubicBezTo>
                    <a:cubicBezTo>
                      <a:pt x="8536" y="10742"/>
                      <a:pt x="13987" y="10800"/>
                      <a:pt x="19472" y="10627"/>
                    </a:cubicBezTo>
                    <a:cubicBezTo>
                      <a:pt x="21063" y="10569"/>
                      <a:pt x="21537" y="11435"/>
                      <a:pt x="21503" y="14092"/>
                    </a:cubicBezTo>
                    <a:cubicBezTo>
                      <a:pt x="21469" y="16633"/>
                      <a:pt x="21266" y="18193"/>
                      <a:pt x="19506" y="17846"/>
                    </a:cubicBezTo>
                    <a:cubicBezTo>
                      <a:pt x="18558" y="17673"/>
                      <a:pt x="17576" y="17846"/>
                      <a:pt x="16628" y="17788"/>
                    </a:cubicBezTo>
                    <a:cubicBezTo>
                      <a:pt x="15646" y="17788"/>
                      <a:pt x="14597" y="17326"/>
                      <a:pt x="14563" y="20098"/>
                    </a:cubicBezTo>
                    <a:cubicBezTo>
                      <a:pt x="14563" y="21196"/>
                      <a:pt x="13682" y="21600"/>
                      <a:pt x="13242" y="20849"/>
                    </a:cubicBezTo>
                    <a:cubicBezTo>
                      <a:pt x="12531" y="19521"/>
                      <a:pt x="12870" y="17731"/>
                      <a:pt x="12972" y="16171"/>
                    </a:cubicBezTo>
                    <a:cubicBezTo>
                      <a:pt x="13039" y="14727"/>
                      <a:pt x="13784" y="14785"/>
                      <a:pt x="14393" y="14785"/>
                    </a:cubicBezTo>
                    <a:cubicBezTo>
                      <a:pt x="16154" y="14843"/>
                      <a:pt x="17881" y="14843"/>
                      <a:pt x="19980" y="14843"/>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697" name="Freeform: Shape 269"/>
              <p:cNvSpPr/>
              <p:nvPr/>
            </p:nvSpPr>
            <p:spPr>
              <a:xfrm>
                <a:off x="-10" y="357749"/>
                <a:ext cx="263346" cy="358510"/>
              </a:xfrm>
              <a:custGeom>
                <a:avLst/>
                <a:gdLst/>
                <a:ahLst/>
                <a:cxnLst>
                  <a:cxn ang="0">
                    <a:pos x="wd2" y="hd2"/>
                  </a:cxn>
                  <a:cxn ang="5400000">
                    <a:pos x="wd2" y="hd2"/>
                  </a:cxn>
                  <a:cxn ang="10800000">
                    <a:pos x="wd2" y="hd2"/>
                  </a:cxn>
                  <a:cxn ang="16200000">
                    <a:pos x="wd2" y="hd2"/>
                  </a:cxn>
                </a:cxnLst>
                <a:rect l="0" t="0" r="r" b="b"/>
                <a:pathLst>
                  <a:path w="19614" h="21197" extrusionOk="0">
                    <a:moveTo>
                      <a:pt x="148" y="16264"/>
                    </a:moveTo>
                    <a:cubicBezTo>
                      <a:pt x="3114" y="17032"/>
                      <a:pt x="5693" y="17800"/>
                      <a:pt x="8530" y="17544"/>
                    </a:cubicBezTo>
                    <a:cubicBezTo>
                      <a:pt x="10658" y="17339"/>
                      <a:pt x="12721" y="16929"/>
                      <a:pt x="12915" y="14882"/>
                    </a:cubicBezTo>
                    <a:cubicBezTo>
                      <a:pt x="13108" y="12732"/>
                      <a:pt x="10851" y="12323"/>
                      <a:pt x="8853" y="11964"/>
                    </a:cubicBezTo>
                    <a:cubicBezTo>
                      <a:pt x="8014" y="11811"/>
                      <a:pt x="7112" y="11862"/>
                      <a:pt x="6273" y="11913"/>
                    </a:cubicBezTo>
                    <a:cubicBezTo>
                      <a:pt x="4726" y="12016"/>
                      <a:pt x="4532" y="11299"/>
                      <a:pt x="4597" y="10327"/>
                    </a:cubicBezTo>
                    <a:cubicBezTo>
                      <a:pt x="4661" y="9405"/>
                      <a:pt x="4339" y="8382"/>
                      <a:pt x="6273" y="8433"/>
                    </a:cubicBezTo>
                    <a:cubicBezTo>
                      <a:pt x="7370" y="8484"/>
                      <a:pt x="8401" y="8433"/>
                      <a:pt x="9497" y="8330"/>
                    </a:cubicBezTo>
                    <a:cubicBezTo>
                      <a:pt x="11174" y="8177"/>
                      <a:pt x="12334" y="7511"/>
                      <a:pt x="12334" y="6027"/>
                    </a:cubicBezTo>
                    <a:cubicBezTo>
                      <a:pt x="12334" y="4594"/>
                      <a:pt x="11238" y="3877"/>
                      <a:pt x="9562" y="3673"/>
                    </a:cubicBezTo>
                    <a:cubicBezTo>
                      <a:pt x="6854" y="3314"/>
                      <a:pt x="4275" y="3826"/>
                      <a:pt x="1695" y="4389"/>
                    </a:cubicBezTo>
                    <a:cubicBezTo>
                      <a:pt x="986" y="499"/>
                      <a:pt x="1115" y="345"/>
                      <a:pt x="5693" y="90"/>
                    </a:cubicBezTo>
                    <a:cubicBezTo>
                      <a:pt x="8014" y="-13"/>
                      <a:pt x="10400" y="-64"/>
                      <a:pt x="12721" y="141"/>
                    </a:cubicBezTo>
                    <a:cubicBezTo>
                      <a:pt x="15623" y="397"/>
                      <a:pt x="18137" y="1318"/>
                      <a:pt x="18782" y="3928"/>
                    </a:cubicBezTo>
                    <a:cubicBezTo>
                      <a:pt x="19427" y="6590"/>
                      <a:pt x="18524" y="7972"/>
                      <a:pt x="14978" y="9610"/>
                    </a:cubicBezTo>
                    <a:cubicBezTo>
                      <a:pt x="16848" y="10531"/>
                      <a:pt x="18653" y="11401"/>
                      <a:pt x="19298" y="13193"/>
                    </a:cubicBezTo>
                    <a:cubicBezTo>
                      <a:pt x="20394" y="16315"/>
                      <a:pt x="18589" y="19284"/>
                      <a:pt x="14656" y="20359"/>
                    </a:cubicBezTo>
                    <a:cubicBezTo>
                      <a:pt x="10335" y="21536"/>
                      <a:pt x="5951" y="21382"/>
                      <a:pt x="1695" y="20461"/>
                    </a:cubicBezTo>
                    <a:cubicBezTo>
                      <a:pt x="-1206" y="19847"/>
                      <a:pt x="599" y="17851"/>
                      <a:pt x="148" y="16264"/>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698" name="Freeform: Shape 270"/>
              <p:cNvSpPr/>
              <p:nvPr/>
            </p:nvSpPr>
            <p:spPr>
              <a:xfrm>
                <a:off x="346460" y="360928"/>
                <a:ext cx="325578" cy="348148"/>
              </a:xfrm>
              <a:custGeom>
                <a:avLst/>
                <a:gdLst/>
                <a:ahLst/>
                <a:cxnLst>
                  <a:cxn ang="0">
                    <a:pos x="wd2" y="hd2"/>
                  </a:cxn>
                  <a:cxn ang="5400000">
                    <a:pos x="wd2" y="hd2"/>
                  </a:cxn>
                  <a:cxn ang="10800000">
                    <a:pos x="wd2" y="hd2"/>
                  </a:cxn>
                  <a:cxn ang="16200000">
                    <a:pos x="wd2" y="hd2"/>
                  </a:cxn>
                </a:cxnLst>
                <a:rect l="0" t="0" r="r" b="b"/>
                <a:pathLst>
                  <a:path w="21491" h="21501" extrusionOk="0">
                    <a:moveTo>
                      <a:pt x="11947" y="432"/>
                    </a:moveTo>
                    <a:cubicBezTo>
                      <a:pt x="8633" y="-49"/>
                      <a:pt x="5318" y="111"/>
                      <a:pt x="1947" y="4"/>
                    </a:cubicBezTo>
                    <a:cubicBezTo>
                      <a:pt x="461" y="-49"/>
                      <a:pt x="-53" y="486"/>
                      <a:pt x="4" y="1876"/>
                    </a:cubicBezTo>
                    <a:cubicBezTo>
                      <a:pt x="61" y="4816"/>
                      <a:pt x="4" y="7757"/>
                      <a:pt x="4" y="10698"/>
                    </a:cubicBezTo>
                    <a:cubicBezTo>
                      <a:pt x="4" y="13745"/>
                      <a:pt x="61" y="16739"/>
                      <a:pt x="4" y="19787"/>
                    </a:cubicBezTo>
                    <a:cubicBezTo>
                      <a:pt x="4" y="21016"/>
                      <a:pt x="461" y="21551"/>
                      <a:pt x="1833" y="21498"/>
                    </a:cubicBezTo>
                    <a:cubicBezTo>
                      <a:pt x="5090" y="21391"/>
                      <a:pt x="8347" y="21551"/>
                      <a:pt x="11547" y="21284"/>
                    </a:cubicBezTo>
                    <a:cubicBezTo>
                      <a:pt x="17604" y="20802"/>
                      <a:pt x="21376" y="16846"/>
                      <a:pt x="21490" y="11179"/>
                    </a:cubicBezTo>
                    <a:cubicBezTo>
                      <a:pt x="21547" y="5084"/>
                      <a:pt x="18118" y="1341"/>
                      <a:pt x="11947" y="432"/>
                    </a:cubicBezTo>
                    <a:close/>
                    <a:moveTo>
                      <a:pt x="15433" y="11820"/>
                    </a:moveTo>
                    <a:cubicBezTo>
                      <a:pt x="14918" y="15616"/>
                      <a:pt x="11433" y="17862"/>
                      <a:pt x="7147" y="17274"/>
                    </a:cubicBezTo>
                    <a:cubicBezTo>
                      <a:pt x="6004" y="17113"/>
                      <a:pt x="5776" y="16579"/>
                      <a:pt x="5776" y="15670"/>
                    </a:cubicBezTo>
                    <a:cubicBezTo>
                      <a:pt x="5776" y="14012"/>
                      <a:pt x="5776" y="12301"/>
                      <a:pt x="5776" y="10644"/>
                    </a:cubicBezTo>
                    <a:cubicBezTo>
                      <a:pt x="5776" y="9468"/>
                      <a:pt x="5947" y="8345"/>
                      <a:pt x="5718" y="7169"/>
                    </a:cubicBezTo>
                    <a:cubicBezTo>
                      <a:pt x="5318" y="4602"/>
                      <a:pt x="6518" y="3961"/>
                      <a:pt x="9033" y="4228"/>
                    </a:cubicBezTo>
                    <a:cubicBezTo>
                      <a:pt x="13490" y="4763"/>
                      <a:pt x="16004" y="7650"/>
                      <a:pt x="15433" y="11820"/>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03" name="Group 264"/>
            <p:cNvGrpSpPr/>
            <p:nvPr/>
          </p:nvGrpSpPr>
          <p:grpSpPr>
            <a:xfrm>
              <a:off x="305413" y="717219"/>
              <a:ext cx="1648625" cy="1683764"/>
              <a:chOff x="-1" y="0"/>
              <a:chExt cx="1648624" cy="1683763"/>
            </a:xfrm>
          </p:grpSpPr>
          <p:sp>
            <p:nvSpPr>
              <p:cNvPr id="1700" name="Frame 265"/>
              <p:cNvSpPr/>
              <p:nvPr/>
            </p:nvSpPr>
            <p:spPr>
              <a:xfrm>
                <a:off x="-2" y="0"/>
                <a:ext cx="1648625" cy="1592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endParaRPr/>
              </a:p>
            </p:txBody>
          </p:sp>
          <p:sp>
            <p:nvSpPr>
              <p:cNvPr id="1701" name="Rectangle 266"/>
              <p:cNvSpPr/>
              <p:nvPr/>
            </p:nvSpPr>
            <p:spPr>
              <a:xfrm>
                <a:off x="-2"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02" name="Rectangle 267"/>
              <p:cNvSpPr/>
              <p:nvPr/>
            </p:nvSpPr>
            <p:spPr>
              <a:xfrm>
                <a:off x="1443520"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sp>
        <p:nvSpPr>
          <p:cNvPr id="17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t Forme [b]">
    <p:bg>
      <p:bgPr>
        <a:solidFill>
          <a:srgbClr val="FFFFFF"/>
        </a:solidFill>
        <a:effectLst/>
      </p:bgPr>
    </p:bg>
    <p:spTree>
      <p:nvGrpSpPr>
        <p:cNvPr id="1" name=""/>
        <p:cNvGrpSpPr/>
        <p:nvPr/>
      </p:nvGrpSpPr>
      <p:grpSpPr>
        <a:xfrm>
          <a:off x="0" y="0"/>
          <a:ext cx="0" cy="0"/>
          <a:chOff x="0" y="0"/>
          <a:chExt cx="0" cy="0"/>
        </a:xfrm>
      </p:grpSpPr>
      <p:sp>
        <p:nvSpPr>
          <p:cNvPr id="1712"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20" name="Group 34"/>
          <p:cNvGrpSpPr/>
          <p:nvPr/>
        </p:nvGrpSpPr>
        <p:grpSpPr>
          <a:xfrm>
            <a:off x="10483057" y="1702389"/>
            <a:ext cx="1087004" cy="2018720"/>
            <a:chOff x="0" y="-1"/>
            <a:chExt cx="1087003" cy="2018719"/>
          </a:xfrm>
        </p:grpSpPr>
        <p:grpSp>
          <p:nvGrpSpPr>
            <p:cNvPr id="1718" name="Group 8"/>
            <p:cNvGrpSpPr/>
            <p:nvPr/>
          </p:nvGrpSpPr>
          <p:grpSpPr>
            <a:xfrm>
              <a:off x="-1" y="-2"/>
              <a:ext cx="1087005" cy="2018720"/>
              <a:chOff x="0" y="0"/>
              <a:chExt cx="1087003" cy="2018719"/>
            </a:xfrm>
          </p:grpSpPr>
          <p:sp>
            <p:nvSpPr>
              <p:cNvPr id="1713" name="Rounded Rectangle 3"/>
              <p:cNvSpPr/>
              <p:nvPr/>
            </p:nvSpPr>
            <p:spPr>
              <a:xfrm>
                <a:off x="0" y="-1"/>
                <a:ext cx="1087004" cy="2018720"/>
              </a:xfrm>
              <a:prstGeom prst="roundRect">
                <a:avLst>
                  <a:gd name="adj" fmla="val 13580"/>
                </a:avLst>
              </a:prstGeom>
              <a:solidFill>
                <a:srgbClr val="26262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714" name="Rectangle 5"/>
              <p:cNvSpPr/>
              <p:nvPr/>
            </p:nvSpPr>
            <p:spPr>
              <a:xfrm>
                <a:off x="496909" y="99762"/>
                <a:ext cx="93183" cy="14818"/>
              </a:xfrm>
              <a:prstGeom prst="rect">
                <a:avLst/>
              </a:prstGeom>
              <a:solidFill>
                <a:srgbClr val="B0B0B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nvGrpSpPr>
              <p:cNvPr id="1717" name="Group 1"/>
              <p:cNvGrpSpPr/>
              <p:nvPr/>
            </p:nvGrpSpPr>
            <p:grpSpPr>
              <a:xfrm>
                <a:off x="476083" y="1838983"/>
                <a:ext cx="134835" cy="134837"/>
                <a:chOff x="0" y="-1"/>
                <a:chExt cx="134833" cy="134836"/>
              </a:xfrm>
            </p:grpSpPr>
            <p:sp>
              <p:nvSpPr>
                <p:cNvPr id="1715" name="Oval 4"/>
                <p:cNvSpPr/>
                <p:nvPr/>
              </p:nvSpPr>
              <p:spPr>
                <a:xfrm>
                  <a:off x="0" y="-2"/>
                  <a:ext cx="134834" cy="134837"/>
                </a:xfrm>
                <a:prstGeom prst="ellipse">
                  <a:avLst/>
                </a:prstGeom>
                <a:solidFill>
                  <a:srgbClr val="808080"/>
                </a:solidFill>
                <a:ln w="3175" cap="flat">
                  <a:solidFill>
                    <a:srgbClr val="262626"/>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sp>
              <p:nvSpPr>
                <p:cNvPr id="1716" name="Rounded Rectangle 7"/>
                <p:cNvSpPr/>
                <p:nvPr/>
              </p:nvSpPr>
              <p:spPr>
                <a:xfrm>
                  <a:off x="36580" y="36355"/>
                  <a:ext cx="61673" cy="62123"/>
                </a:xfrm>
                <a:prstGeom prst="roundRect">
                  <a:avLst>
                    <a:gd name="adj" fmla="val 16667"/>
                  </a:avLst>
                </a:prstGeom>
                <a:solidFill>
                  <a:srgbClr val="737373"/>
                </a:solidFill>
                <a:ln w="6350" cap="flat">
                  <a:solidFill>
                    <a:srgbClr val="B0B0B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endParaRPr/>
                </a:p>
              </p:txBody>
            </p:sp>
          </p:grpSp>
        </p:grpSp>
        <p:sp>
          <p:nvSpPr>
            <p:cNvPr id="1719" name="Picture Placeholder 9"/>
            <p:cNvSpPr/>
            <p:nvPr/>
          </p:nvSpPr>
          <p:spPr>
            <a:xfrm>
              <a:off x="77591" y="155042"/>
              <a:ext cx="931819" cy="161515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defTabSz="914446">
                <a:spcBef>
                  <a:spcPts val="200"/>
                </a:spcBef>
                <a:defRPr sz="1200">
                  <a:solidFill>
                    <a:srgbClr val="006BB6"/>
                  </a:solidFill>
                  <a:latin typeface="Poppins"/>
                  <a:ea typeface="Poppins"/>
                  <a:cs typeface="Poppins"/>
                  <a:sym typeface="Poppins"/>
                </a:defRPr>
              </a:pPr>
              <a:endParaRPr/>
            </a:p>
          </p:txBody>
        </p:sp>
      </p:grpSp>
      <p:grpSp>
        <p:nvGrpSpPr>
          <p:cNvPr id="1728" name="Group 42"/>
          <p:cNvGrpSpPr/>
          <p:nvPr/>
        </p:nvGrpSpPr>
        <p:grpSpPr>
          <a:xfrm>
            <a:off x="167152" y="818490"/>
            <a:ext cx="2565656" cy="3138477"/>
            <a:chOff x="0" y="0"/>
            <a:chExt cx="2565654" cy="3138475"/>
          </a:xfrm>
        </p:grpSpPr>
        <p:sp>
          <p:nvSpPr>
            <p:cNvPr id="1721" name="Freeform: Shape 43"/>
            <p:cNvSpPr/>
            <p:nvPr/>
          </p:nvSpPr>
          <p:spPr>
            <a:xfrm flipH="1">
              <a:off x="818037" y="2596751"/>
              <a:ext cx="1201889" cy="541725"/>
            </a:xfrm>
            <a:custGeom>
              <a:avLst/>
              <a:gdLst/>
              <a:ahLst/>
              <a:cxnLst>
                <a:cxn ang="0">
                  <a:pos x="wd2" y="hd2"/>
                </a:cxn>
                <a:cxn ang="5400000">
                  <a:pos x="wd2" y="hd2"/>
                </a:cxn>
                <a:cxn ang="10800000">
                  <a:pos x="wd2" y="hd2"/>
                </a:cxn>
                <a:cxn ang="16200000">
                  <a:pos x="wd2" y="hd2"/>
                </a:cxn>
              </a:cxnLst>
              <a:rect l="0" t="0" r="r" b="b"/>
              <a:pathLst>
                <a:path w="20953" h="21600"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2" name="Freeform: Shape 44"/>
            <p:cNvSpPr/>
            <p:nvPr/>
          </p:nvSpPr>
          <p:spPr>
            <a:xfrm flipH="1">
              <a:off x="841764" y="2596751"/>
              <a:ext cx="1178940" cy="525350"/>
            </a:xfrm>
            <a:custGeom>
              <a:avLst/>
              <a:gdLst/>
              <a:ahLst/>
              <a:cxnLst>
                <a:cxn ang="0">
                  <a:pos x="wd2" y="hd2"/>
                </a:cxn>
                <a:cxn ang="5400000">
                  <a:pos x="wd2" y="hd2"/>
                </a:cxn>
                <a:cxn ang="10800000">
                  <a:pos x="wd2" y="hd2"/>
                </a:cxn>
                <a:cxn ang="16200000">
                  <a:pos x="wd2" y="hd2"/>
                </a:cxn>
              </a:cxnLst>
              <a:rect l="0" t="0" r="r" b="b"/>
              <a:pathLst>
                <a:path w="19895" h="21600"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3" name="Freeform: Shape 45"/>
            <p:cNvSpPr/>
            <p:nvPr/>
          </p:nvSpPr>
          <p:spPr>
            <a:xfrm flipH="1">
              <a:off x="0" y="-1"/>
              <a:ext cx="2564306" cy="2729527"/>
            </a:xfrm>
            <a:custGeom>
              <a:avLst/>
              <a:gdLst/>
              <a:ahLst/>
              <a:cxnLst>
                <a:cxn ang="0">
                  <a:pos x="wd2" y="hd2"/>
                </a:cxn>
                <a:cxn ang="5400000">
                  <a:pos x="wd2" y="hd2"/>
                </a:cxn>
                <a:cxn ang="10800000">
                  <a:pos x="wd2" y="hd2"/>
                </a:cxn>
                <a:cxn ang="16200000">
                  <a:pos x="wd2" y="hd2"/>
                </a:cxn>
              </a:cxnLst>
              <a:rect l="0" t="0" r="r" b="b"/>
              <a:pathLst>
                <a:path w="21556" h="21475" extrusionOk="0">
                  <a:moveTo>
                    <a:pt x="19307" y="21471"/>
                  </a:moveTo>
                  <a:lnTo>
                    <a:pt x="563" y="19496"/>
                  </a:lnTo>
                  <a:cubicBezTo>
                    <a:pt x="230" y="19463"/>
                    <a:pt x="-22" y="19184"/>
                    <a:pt x="1" y="18873"/>
                  </a:cubicBezTo>
                  <a:lnTo>
                    <a:pt x="712" y="5883"/>
                  </a:lnTo>
                  <a:cubicBezTo>
                    <a:pt x="735" y="5089"/>
                    <a:pt x="930" y="4863"/>
                    <a:pt x="1205" y="4799"/>
                  </a:cubicBezTo>
                  <a:lnTo>
                    <a:pt x="20741" y="21"/>
                  </a:lnTo>
                  <a:cubicBezTo>
                    <a:pt x="21165" y="-86"/>
                    <a:pt x="21578" y="225"/>
                    <a:pt x="21555" y="633"/>
                  </a:cubicBezTo>
                  <a:lnTo>
                    <a:pt x="20282" y="20709"/>
                  </a:lnTo>
                  <a:cubicBezTo>
                    <a:pt x="20236" y="21170"/>
                    <a:pt x="19800" y="21514"/>
                    <a:pt x="19307" y="21471"/>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4" name="Freeform: Shape 46"/>
            <p:cNvSpPr/>
            <p:nvPr/>
          </p:nvSpPr>
          <p:spPr>
            <a:xfrm flipH="1">
              <a:off x="25899" y="58"/>
              <a:ext cx="2528748" cy="2374273"/>
            </a:xfrm>
            <a:custGeom>
              <a:avLst/>
              <a:gdLst/>
              <a:ahLst/>
              <a:cxnLst>
                <a:cxn ang="0">
                  <a:pos x="wd2" y="hd2"/>
                </a:cxn>
                <a:cxn ang="5400000">
                  <a:pos x="wd2" y="hd2"/>
                </a:cxn>
                <a:cxn ang="10800000">
                  <a:pos x="wd2" y="hd2"/>
                </a:cxn>
                <a:cxn ang="16200000">
                  <a:pos x="wd2" y="hd2"/>
                </a:cxn>
              </a:cxnLst>
              <a:rect l="0" t="0" r="r" b="b"/>
              <a:pathLst>
                <a:path w="21567" h="2150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5" name="Freeform: Shape 47"/>
            <p:cNvSpPr/>
            <p:nvPr/>
          </p:nvSpPr>
          <p:spPr>
            <a:xfrm flipH="1">
              <a:off x="168055" y="177413"/>
              <a:ext cx="2322457" cy="2019527"/>
            </a:xfrm>
            <a:custGeom>
              <a:avLst/>
              <a:gdLst/>
              <a:ahLst/>
              <a:cxnLst>
                <a:cxn ang="0">
                  <a:pos x="wd2" y="hd2"/>
                </a:cxn>
                <a:cxn ang="5400000">
                  <a:pos x="wd2" y="hd2"/>
                </a:cxn>
                <a:cxn ang="10800000">
                  <a:pos x="wd2" y="hd2"/>
                </a:cxn>
                <a:cxn ang="16200000">
                  <a:pos x="wd2" y="hd2"/>
                </a:cxn>
              </a:cxnLst>
              <a:rect l="0" t="0" r="r" b="b"/>
              <a:pathLst>
                <a:path w="21600" h="21600"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6" name="Freeform: Shape 48"/>
            <p:cNvSpPr/>
            <p:nvPr/>
          </p:nvSpPr>
          <p:spPr>
            <a:xfrm flipH="1">
              <a:off x="159869" y="2218770"/>
              <a:ext cx="2405786" cy="511053"/>
            </a:xfrm>
            <a:custGeom>
              <a:avLst/>
              <a:gdLst/>
              <a:ahLst/>
              <a:cxnLst>
                <a:cxn ang="0">
                  <a:pos x="wd2" y="hd2"/>
                </a:cxn>
                <a:cxn ang="5400000">
                  <a:pos x="wd2" y="hd2"/>
                </a:cxn>
                <a:cxn ang="10800000">
                  <a:pos x="wd2" y="hd2"/>
                </a:cxn>
                <a:cxn ang="16200000">
                  <a:pos x="wd2" y="hd2"/>
                </a:cxn>
              </a:cxnLst>
              <a:rect l="0" t="0" r="r" b="b"/>
              <a:pathLst>
                <a:path w="21588" h="21344"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27" name="Freeform: Shape 49"/>
            <p:cNvSpPr/>
            <p:nvPr/>
          </p:nvSpPr>
          <p:spPr>
            <a:xfrm flipH="1">
              <a:off x="160598" y="176248"/>
              <a:ext cx="1657447" cy="2026838"/>
            </a:xfrm>
            <a:custGeom>
              <a:avLst/>
              <a:gdLst/>
              <a:ahLst/>
              <a:cxnLst>
                <a:cxn ang="0">
                  <a:pos x="wd2" y="hd2"/>
                </a:cxn>
                <a:cxn ang="5400000">
                  <a:pos x="wd2" y="hd2"/>
                </a:cxn>
                <a:cxn ang="10800000">
                  <a:pos x="wd2" y="hd2"/>
                </a:cxn>
                <a:cxn ang="16200000">
                  <a:pos x="wd2" y="hd2"/>
                </a:cxn>
              </a:cxnLst>
              <a:rect l="0" t="0" r="r" b="b"/>
              <a:pathLst>
                <a:path w="21600" h="21600"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37" name="Graphic 14"/>
          <p:cNvGrpSpPr/>
          <p:nvPr/>
        </p:nvGrpSpPr>
        <p:grpSpPr>
          <a:xfrm>
            <a:off x="3491057" y="1604045"/>
            <a:ext cx="2701660" cy="2123063"/>
            <a:chOff x="0" y="0"/>
            <a:chExt cx="2701659" cy="2123061"/>
          </a:xfrm>
        </p:grpSpPr>
        <p:sp>
          <p:nvSpPr>
            <p:cNvPr id="1729" name="Freeform: Shape 61"/>
            <p:cNvSpPr/>
            <p:nvPr/>
          </p:nvSpPr>
          <p:spPr>
            <a:xfrm>
              <a:off x="942856" y="1829168"/>
              <a:ext cx="792454" cy="293894"/>
            </a:xfrm>
            <a:custGeom>
              <a:avLst/>
              <a:gdLst/>
              <a:ahLst/>
              <a:cxnLst>
                <a:cxn ang="0">
                  <a:pos x="wd2" y="hd2"/>
                </a:cxn>
                <a:cxn ang="5400000">
                  <a:pos x="wd2" y="hd2"/>
                </a:cxn>
                <a:cxn ang="10800000">
                  <a:pos x="wd2" y="hd2"/>
                </a:cxn>
                <a:cxn ang="16200000">
                  <a:pos x="wd2" y="hd2"/>
                </a:cxn>
              </a:cxnLst>
              <a:rect l="0" t="0" r="r" b="b"/>
              <a:pathLst>
                <a:path w="18453" h="21600"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0" name="Freeform: Shape 62"/>
            <p:cNvSpPr/>
            <p:nvPr/>
          </p:nvSpPr>
          <p:spPr>
            <a:xfrm>
              <a:off x="-1" y="-1"/>
              <a:ext cx="2701660" cy="1833763"/>
            </a:xfrm>
            <a:custGeom>
              <a:avLst/>
              <a:gdLst/>
              <a:ahLst/>
              <a:cxnLst>
                <a:cxn ang="0">
                  <a:pos x="wd2" y="hd2"/>
                </a:cxn>
                <a:cxn ang="5400000">
                  <a:pos x="wd2" y="hd2"/>
                </a:cxn>
                <a:cxn ang="10800000">
                  <a:pos x="wd2" y="hd2"/>
                </a:cxn>
                <a:cxn ang="16200000">
                  <a:pos x="wd2" y="hd2"/>
                </a:cxn>
              </a:cxnLst>
              <a:rect l="0" t="0" r="r" b="b"/>
              <a:pathLst>
                <a:path w="21600" h="21600"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1" name="Freeform: Shape 63"/>
            <p:cNvSpPr/>
            <p:nvPr/>
          </p:nvSpPr>
          <p:spPr>
            <a:xfrm>
              <a:off x="2342902" y="1826107"/>
              <a:ext cx="175182" cy="15345"/>
            </a:xfrm>
            <a:custGeom>
              <a:avLst/>
              <a:gdLst/>
              <a:ahLst/>
              <a:cxnLst>
                <a:cxn ang="0">
                  <a:pos x="wd2" y="hd2"/>
                </a:cxn>
                <a:cxn ang="5400000">
                  <a:pos x="wd2" y="hd2"/>
                </a:cxn>
                <a:cxn ang="10800000">
                  <a:pos x="wd2" y="hd2"/>
                </a:cxn>
                <a:cxn ang="16200000">
                  <a:pos x="wd2" y="hd2"/>
                </a:cxn>
              </a:cxnLst>
              <a:rect l="0" t="0" r="r" b="b"/>
              <a:pathLst>
                <a:path w="20949" h="19683"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2" name="Freeform: Shape 64"/>
            <p:cNvSpPr/>
            <p:nvPr/>
          </p:nvSpPr>
          <p:spPr>
            <a:xfrm>
              <a:off x="13776" y="15306"/>
              <a:ext cx="2677169" cy="1608753"/>
            </a:xfrm>
            <a:custGeom>
              <a:avLst/>
              <a:gdLst/>
              <a:ahLst/>
              <a:cxnLst>
                <a:cxn ang="0">
                  <a:pos x="wd2" y="hd2"/>
                </a:cxn>
                <a:cxn ang="5400000">
                  <a:pos x="wd2" y="hd2"/>
                </a:cxn>
                <a:cxn ang="10800000">
                  <a:pos x="wd2" y="hd2"/>
                </a:cxn>
                <a:cxn ang="16200000">
                  <a:pos x="wd2" y="hd2"/>
                </a:cxn>
              </a:cxnLst>
              <a:rect l="0" t="0" r="r" b="b"/>
              <a:pathLst>
                <a:path w="21600" h="21600"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3" name="Freeform: Shape 65"/>
            <p:cNvSpPr/>
            <p:nvPr/>
          </p:nvSpPr>
          <p:spPr>
            <a:xfrm>
              <a:off x="944432" y="2097038"/>
              <a:ext cx="794428" cy="24493"/>
            </a:xfrm>
            <a:custGeom>
              <a:avLst/>
              <a:gdLst/>
              <a:ahLst/>
              <a:cxnLst>
                <a:cxn ang="0">
                  <a:pos x="wd2" y="hd2"/>
                </a:cxn>
                <a:cxn ang="5400000">
                  <a:pos x="wd2" y="hd2"/>
                </a:cxn>
                <a:cxn ang="10800000">
                  <a:pos x="wd2" y="hd2"/>
                </a:cxn>
                <a:cxn ang="16200000">
                  <a:pos x="wd2" y="hd2"/>
                </a:cxn>
              </a:cxnLst>
              <a:rect l="0" t="0" r="r" b="b"/>
              <a:pathLst>
                <a:path w="21600" h="21600"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4" name="Freeform: Shape 66"/>
            <p:cNvSpPr/>
            <p:nvPr/>
          </p:nvSpPr>
          <p:spPr>
            <a:xfrm>
              <a:off x="13776" y="1627118"/>
              <a:ext cx="2677169" cy="198991"/>
            </a:xfrm>
            <a:custGeom>
              <a:avLst/>
              <a:gdLst/>
              <a:ahLst/>
              <a:cxnLst>
                <a:cxn ang="0">
                  <a:pos x="wd2" y="hd2"/>
                </a:cxn>
                <a:cxn ang="5400000">
                  <a:pos x="wd2" y="hd2"/>
                </a:cxn>
                <a:cxn ang="10800000">
                  <a:pos x="wd2" y="hd2"/>
                </a:cxn>
                <a:cxn ang="16200000">
                  <a:pos x="wd2" y="hd2"/>
                </a:cxn>
              </a:cxnLst>
              <a:rect l="0" t="0" r="r" b="b"/>
              <a:pathLst>
                <a:path w="21600" h="21600"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5" name="Freeform: Shape 67"/>
            <p:cNvSpPr/>
            <p:nvPr/>
          </p:nvSpPr>
          <p:spPr>
            <a:xfrm>
              <a:off x="113512" y="133169"/>
              <a:ext cx="2477738" cy="1392926"/>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6" name="Freeform: Shape 68"/>
            <p:cNvSpPr/>
            <p:nvPr/>
          </p:nvSpPr>
          <p:spPr>
            <a:xfrm>
              <a:off x="1189499" y="132371"/>
              <a:ext cx="1410285" cy="1397976"/>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50" name="Group 69"/>
          <p:cNvGrpSpPr/>
          <p:nvPr/>
        </p:nvGrpSpPr>
        <p:grpSpPr>
          <a:xfrm>
            <a:off x="6865076" y="1693593"/>
            <a:ext cx="3076604" cy="1692431"/>
            <a:chOff x="0" y="0"/>
            <a:chExt cx="3076602" cy="1692429"/>
          </a:xfrm>
        </p:grpSpPr>
        <p:sp>
          <p:nvSpPr>
            <p:cNvPr id="1738" name="Freeform: Shape 70"/>
            <p:cNvSpPr/>
            <p:nvPr/>
          </p:nvSpPr>
          <p:spPr>
            <a:xfrm>
              <a:off x="17599" y="1604427"/>
              <a:ext cx="3039547" cy="88003"/>
            </a:xfrm>
            <a:custGeom>
              <a:avLst/>
              <a:gdLst/>
              <a:ahLst/>
              <a:cxnLst>
                <a:cxn ang="0">
                  <a:pos x="wd2" y="hd2"/>
                </a:cxn>
                <a:cxn ang="5400000">
                  <a:pos x="wd2" y="hd2"/>
                </a:cxn>
                <a:cxn ang="10800000">
                  <a:pos x="wd2" y="hd2"/>
                </a:cxn>
                <a:cxn ang="16200000">
                  <a:pos x="wd2" y="hd2"/>
                </a:cxn>
              </a:cxnLst>
              <a:rect l="0" t="0" r="r" b="b"/>
              <a:pathLst>
                <a:path w="21600" h="21600"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39" name="Freeform: Shape 71"/>
            <p:cNvSpPr/>
            <p:nvPr/>
          </p:nvSpPr>
          <p:spPr>
            <a:xfrm>
              <a:off x="334402" y="8091"/>
              <a:ext cx="2409462" cy="1562897"/>
            </a:xfrm>
            <a:custGeom>
              <a:avLst/>
              <a:gdLst/>
              <a:ahLst/>
              <a:cxnLst>
                <a:cxn ang="0">
                  <a:pos x="wd2" y="hd2"/>
                </a:cxn>
                <a:cxn ang="5400000">
                  <a:pos x="wd2" y="hd2"/>
                </a:cxn>
                <a:cxn ang="10800000">
                  <a:pos x="wd2" y="hd2"/>
                </a:cxn>
                <a:cxn ang="16200000">
                  <a:pos x="wd2" y="hd2"/>
                </a:cxn>
              </a:cxnLst>
              <a:rect l="0" t="0" r="r" b="b"/>
              <a:pathLst>
                <a:path w="21600" h="21600"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0" name="Freeform: Shape 72"/>
            <p:cNvSpPr/>
            <p:nvPr/>
          </p:nvSpPr>
          <p:spPr>
            <a:xfrm>
              <a:off x="438244" y="104892"/>
              <a:ext cx="2198260" cy="1335854"/>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1" name="Freeform: Shape 73"/>
            <p:cNvSpPr/>
            <p:nvPr/>
          </p:nvSpPr>
          <p:spPr>
            <a:xfrm>
              <a:off x="-1" y="1530505"/>
              <a:ext cx="3076603" cy="104615"/>
            </a:xfrm>
            <a:custGeom>
              <a:avLst/>
              <a:gdLst/>
              <a:ahLst/>
              <a:cxnLst>
                <a:cxn ang="0">
                  <a:pos x="wd2" y="hd2"/>
                </a:cxn>
                <a:cxn ang="5400000">
                  <a:pos x="wd2" y="hd2"/>
                </a:cxn>
                <a:cxn ang="10800000">
                  <a:pos x="wd2" y="hd2"/>
                </a:cxn>
                <a:cxn ang="16200000">
                  <a:pos x="wd2" y="hd2"/>
                </a:cxn>
              </a:cxnLst>
              <a:rect l="0" t="0" r="r" b="b"/>
              <a:pathLst>
                <a:path w="21576" h="21397"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42" name="Freeform: Shape 74"/>
            <p:cNvSpPr/>
            <p:nvPr/>
          </p:nvSpPr>
          <p:spPr>
            <a:xfrm>
              <a:off x="1321954" y="1530837"/>
              <a:ext cx="433277" cy="49283"/>
            </a:xfrm>
            <a:custGeom>
              <a:avLst/>
              <a:gdLst/>
              <a:ahLst/>
              <a:cxnLst>
                <a:cxn ang="0">
                  <a:pos x="wd2" y="hd2"/>
                </a:cxn>
                <a:cxn ang="5400000">
                  <a:pos x="wd2" y="hd2"/>
                </a:cxn>
                <a:cxn ang="10800000">
                  <a:pos x="wd2" y="hd2"/>
                </a:cxn>
                <a:cxn ang="16200000">
                  <a:pos x="wd2" y="hd2"/>
                </a:cxn>
              </a:cxnLst>
              <a:rect l="0" t="0" r="r" b="b"/>
              <a:pathLst>
                <a:path w="20997" h="21600"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nvGrpSpPr>
            <p:cNvPr id="1745" name="Group 75"/>
            <p:cNvGrpSpPr/>
            <p:nvPr/>
          </p:nvGrpSpPr>
          <p:grpSpPr>
            <a:xfrm>
              <a:off x="134074" y="1575800"/>
              <a:ext cx="110822" cy="30856"/>
              <a:chOff x="0" y="0"/>
              <a:chExt cx="110820" cy="30855"/>
            </a:xfrm>
          </p:grpSpPr>
          <p:sp>
            <p:nvSpPr>
              <p:cNvPr id="1743" name="Rectangle: Rounded Corners 80"/>
              <p:cNvSpPr/>
              <p:nvPr/>
            </p:nvSpPr>
            <p:spPr>
              <a:xfrm>
                <a:off x="0" y="0"/>
                <a:ext cx="110821"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44" name="Rectangle: Rounded Corners 81"/>
              <p:cNvSpPr/>
              <p:nvPr/>
            </p:nvSpPr>
            <p:spPr>
              <a:xfrm>
                <a:off x="25021" y="7658"/>
                <a:ext cx="60777"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748" name="Group 76"/>
            <p:cNvGrpSpPr/>
            <p:nvPr/>
          </p:nvGrpSpPr>
          <p:grpSpPr>
            <a:xfrm>
              <a:off x="2772092" y="1575431"/>
              <a:ext cx="237199" cy="30856"/>
              <a:chOff x="0" y="0"/>
              <a:chExt cx="237198" cy="30855"/>
            </a:xfrm>
          </p:grpSpPr>
          <p:sp>
            <p:nvSpPr>
              <p:cNvPr id="1746" name="Rectangle: Rounded Corners 78"/>
              <p:cNvSpPr/>
              <p:nvPr/>
            </p:nvSpPr>
            <p:spPr>
              <a:xfrm>
                <a:off x="-1" y="0"/>
                <a:ext cx="237200"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47" name="Rectangle: Rounded Corners 79"/>
              <p:cNvSpPr/>
              <p:nvPr/>
            </p:nvSpPr>
            <p:spPr>
              <a:xfrm>
                <a:off x="45157" y="7658"/>
                <a:ext cx="146884"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sp>
          <p:nvSpPr>
            <p:cNvPr id="1749" name="Freeform: Shape 77"/>
            <p:cNvSpPr/>
            <p:nvPr/>
          </p:nvSpPr>
          <p:spPr>
            <a:xfrm>
              <a:off x="1175821" y="-1"/>
              <a:ext cx="1466843" cy="1454042"/>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751" name="Freeform 3"/>
          <p:cNvSpPr/>
          <p:nvPr/>
        </p:nvSpPr>
        <p:spPr>
          <a:xfrm>
            <a:off x="19047" y="3853081"/>
            <a:ext cx="12153905" cy="2635069"/>
          </a:xfrm>
          <a:custGeom>
            <a:avLst/>
            <a:gdLst/>
            <a:ahLst/>
            <a:cxnLst>
              <a:cxn ang="0">
                <a:pos x="wd2" y="hd2"/>
              </a:cxn>
              <a:cxn ang="5400000">
                <a:pos x="wd2" y="hd2"/>
              </a:cxn>
              <a:cxn ang="10800000">
                <a:pos x="wd2" y="hd2"/>
              </a:cxn>
              <a:cxn ang="16200000">
                <a:pos x="wd2" y="hd2"/>
              </a:cxn>
            </a:cxnLst>
            <a:rect l="0" t="0" r="r" b="b"/>
            <a:pathLst>
              <a:path w="21600" h="21073"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8" tIns="45718" rIns="45718" bIns="45718" anchor="ctr"/>
          <a:lstStyle/>
          <a:p>
            <a:pPr algn="ctr">
              <a:defRPr sz="2700">
                <a:latin typeface="Poppins"/>
                <a:ea typeface="Poppins"/>
                <a:cs typeface="Poppins"/>
                <a:sym typeface="Poppins"/>
              </a:defRPr>
            </a:pPr>
            <a:endParaRPr/>
          </a:p>
        </p:txBody>
      </p:sp>
      <p:sp>
        <p:nvSpPr>
          <p:cNvPr id="17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MMAGINE _ Titolo blu">
    <p:bg>
      <p:bgPr>
        <a:solidFill>
          <a:srgbClr val="FFFFFF"/>
        </a:solidFill>
        <a:effectLst/>
      </p:bgPr>
    </p:bg>
    <p:spTree>
      <p:nvGrpSpPr>
        <p:cNvPr id="1" name=""/>
        <p:cNvGrpSpPr/>
        <p:nvPr/>
      </p:nvGrpSpPr>
      <p:grpSpPr>
        <a:xfrm>
          <a:off x="0" y="0"/>
          <a:ext cx="0" cy="0"/>
          <a:chOff x="0" y="0"/>
          <a:chExt cx="0" cy="0"/>
        </a:xfrm>
      </p:grpSpPr>
      <p:sp>
        <p:nvSpPr>
          <p:cNvPr id="83" name="Segnaposto immagine 10"/>
          <p:cNvSpPr>
            <a:spLocks noGrp="1"/>
          </p:cNvSpPr>
          <p:nvPr>
            <p:ph type="pic" idx="21"/>
          </p:nvPr>
        </p:nvSpPr>
        <p:spPr>
          <a:xfrm>
            <a:off x="3051543" y="0"/>
            <a:ext cx="9140457" cy="6858000"/>
          </a:xfrm>
          <a:prstGeom prst="rect">
            <a:avLst/>
          </a:prstGeom>
        </p:spPr>
        <p:txBody>
          <a:bodyPr lIns="91439" tIns="45719" rIns="91439" bIns="45719"/>
          <a:lstStyle/>
          <a:p>
            <a:endParaRPr/>
          </a:p>
        </p:txBody>
      </p:sp>
      <p:sp>
        <p:nvSpPr>
          <p:cNvPr id="84" name="Body Level One…"/>
          <p:cNvSpPr txBox="1">
            <a:spLocks noGrp="1"/>
          </p:cNvSpPr>
          <p:nvPr>
            <p:ph type="body" sz="half" idx="1"/>
          </p:nvPr>
        </p:nvSpPr>
        <p:spPr>
          <a:xfrm>
            <a:off x="142875" y="260350"/>
            <a:ext cx="3486150" cy="4883152"/>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 name="Segnaposto testo 9"/>
          <p:cNvSpPr>
            <a:spLocks noGrp="1"/>
          </p:cNvSpPr>
          <p:nvPr>
            <p:ph type="body" sz="quarter" idx="22"/>
          </p:nvPr>
        </p:nvSpPr>
        <p:spPr>
          <a:xfrm>
            <a:off x="142470" y="5290344"/>
            <a:ext cx="3486153" cy="1307308"/>
          </a:xfrm>
          <a:prstGeom prst="rect">
            <a:avLst/>
          </a:prstGeom>
        </p:spPr>
        <p:txBody>
          <a:bodyPr>
            <a:norm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et Forme [c]">
    <p:bg>
      <p:bgPr>
        <a:solidFill>
          <a:srgbClr val="FFFFFF"/>
        </a:solidFill>
        <a:effectLst/>
      </p:bgPr>
    </p:bg>
    <p:spTree>
      <p:nvGrpSpPr>
        <p:cNvPr id="1" name=""/>
        <p:cNvGrpSpPr/>
        <p:nvPr/>
      </p:nvGrpSpPr>
      <p:grpSpPr>
        <a:xfrm>
          <a:off x="0" y="0"/>
          <a:ext cx="0" cy="0"/>
          <a:chOff x="0" y="0"/>
          <a:chExt cx="0" cy="0"/>
        </a:xfrm>
      </p:grpSpPr>
      <p:sp>
        <p:nvSpPr>
          <p:cNvPr id="1759"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63" name="Group 31"/>
          <p:cNvGrpSpPr/>
          <p:nvPr/>
        </p:nvGrpSpPr>
        <p:grpSpPr>
          <a:xfrm>
            <a:off x="4570116" y="1475999"/>
            <a:ext cx="3171003" cy="2578244"/>
            <a:chOff x="0" y="0"/>
            <a:chExt cx="3171001" cy="2578243"/>
          </a:xfrm>
        </p:grpSpPr>
        <p:sp>
          <p:nvSpPr>
            <p:cNvPr id="1760" name="Freeform 3"/>
            <p:cNvSpPr/>
            <p:nvPr/>
          </p:nvSpPr>
          <p:spPr>
            <a:xfrm>
              <a:off x="994376" y="73610"/>
              <a:ext cx="2176625" cy="1800677"/>
            </a:xfrm>
            <a:custGeom>
              <a:avLst/>
              <a:gdLst/>
              <a:ahLst/>
              <a:cxnLst>
                <a:cxn ang="0">
                  <a:pos x="wd2" y="hd2"/>
                </a:cxn>
                <a:cxn ang="5400000">
                  <a:pos x="wd2" y="hd2"/>
                </a:cxn>
                <a:cxn ang="10800000">
                  <a:pos x="wd2" y="hd2"/>
                </a:cxn>
                <a:cxn ang="16200000">
                  <a:pos x="wd2" y="hd2"/>
                </a:cxn>
              </a:cxnLst>
              <a:rect l="0" t="0" r="r" b="b"/>
              <a:pathLst>
                <a:path w="21038" h="21600"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761" name="Freeform 4"/>
            <p:cNvSpPr/>
            <p:nvPr/>
          </p:nvSpPr>
          <p:spPr>
            <a:xfrm>
              <a:off x="-1" y="-1"/>
              <a:ext cx="2556794" cy="2578244"/>
            </a:xfrm>
            <a:custGeom>
              <a:avLst/>
              <a:gdLst/>
              <a:ahLst/>
              <a:cxnLst>
                <a:cxn ang="0">
                  <a:pos x="wd2" y="hd2"/>
                </a:cxn>
                <a:cxn ang="5400000">
                  <a:pos x="wd2" y="hd2"/>
                </a:cxn>
                <a:cxn ang="10800000">
                  <a:pos x="wd2" y="hd2"/>
                </a:cxn>
                <a:cxn ang="16200000">
                  <a:pos x="wd2" y="hd2"/>
                </a:cxn>
              </a:cxnLst>
              <a:rect l="0" t="0" r="r" b="b"/>
              <a:pathLst>
                <a:path w="20677" h="20907"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sp>
          <p:nvSpPr>
            <p:cNvPr id="1762" name="Freeform 5"/>
            <p:cNvSpPr/>
            <p:nvPr/>
          </p:nvSpPr>
          <p:spPr>
            <a:xfrm>
              <a:off x="633083" y="1798128"/>
              <a:ext cx="819982" cy="717439"/>
            </a:xfrm>
            <a:custGeom>
              <a:avLst/>
              <a:gdLst/>
              <a:ahLst/>
              <a:cxnLst>
                <a:cxn ang="0">
                  <a:pos x="wd2" y="hd2"/>
                </a:cxn>
                <a:cxn ang="5400000">
                  <a:pos x="wd2" y="hd2"/>
                </a:cxn>
                <a:cxn ang="10800000">
                  <a:pos x="wd2" y="hd2"/>
                </a:cxn>
                <a:cxn ang="16200000">
                  <a:pos x="wd2" y="hd2"/>
                </a:cxn>
              </a:cxnLst>
              <a:rect l="0" t="0" r="r" b="b"/>
              <a:pathLst>
                <a:path w="21345" h="19783" extrusionOk="0">
                  <a:moveTo>
                    <a:pt x="29" y="4005"/>
                  </a:moveTo>
                  <a:cubicBezTo>
                    <a:pt x="205" y="5712"/>
                    <a:pt x="1208" y="7232"/>
                    <a:pt x="3979" y="6878"/>
                  </a:cubicBezTo>
                  <a:cubicBezTo>
                    <a:pt x="3635" y="9262"/>
                    <a:pt x="5827" y="12832"/>
                    <a:pt x="9315" y="11781"/>
                  </a:cubicBezTo>
                  <a:cubicBezTo>
                    <a:pt x="8214" y="15539"/>
                    <a:pt x="12185" y="17798"/>
                    <a:pt x="14091" y="16309"/>
                  </a:cubicBezTo>
                  <a:cubicBezTo>
                    <a:pt x="14199" y="19026"/>
                    <a:pt x="16489" y="21056"/>
                    <a:pt x="19840" y="18839"/>
                  </a:cubicBezTo>
                  <a:cubicBezTo>
                    <a:pt x="20931" y="17944"/>
                    <a:pt x="21373" y="16549"/>
                    <a:pt x="21344" y="15216"/>
                  </a:cubicBezTo>
                  <a:cubicBezTo>
                    <a:pt x="21373" y="14259"/>
                    <a:pt x="19987" y="11927"/>
                    <a:pt x="17422" y="12218"/>
                  </a:cubicBezTo>
                  <a:cubicBezTo>
                    <a:pt x="17894" y="8419"/>
                    <a:pt x="14533" y="6555"/>
                    <a:pt x="12057" y="7940"/>
                  </a:cubicBezTo>
                  <a:cubicBezTo>
                    <a:pt x="12892" y="5473"/>
                    <a:pt x="8893" y="945"/>
                    <a:pt x="5659" y="3599"/>
                  </a:cubicBezTo>
                  <a:cubicBezTo>
                    <a:pt x="6416" y="278"/>
                    <a:pt x="2986" y="-544"/>
                    <a:pt x="1974" y="320"/>
                  </a:cubicBezTo>
                  <a:cubicBezTo>
                    <a:pt x="1272" y="700"/>
                    <a:pt x="-227" y="1913"/>
                    <a:pt x="29" y="4005"/>
                  </a:cubicBezTo>
                  <a:close/>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endParaRPr/>
            </a:p>
          </p:txBody>
        </p:sp>
      </p:grpSp>
      <p:grpSp>
        <p:nvGrpSpPr>
          <p:cNvPr id="1768" name="Group 36"/>
          <p:cNvGrpSpPr/>
          <p:nvPr/>
        </p:nvGrpSpPr>
        <p:grpSpPr>
          <a:xfrm>
            <a:off x="385450" y="1091905"/>
            <a:ext cx="3159773" cy="3130350"/>
            <a:chOff x="-31" y="-9"/>
            <a:chExt cx="3159771" cy="3130348"/>
          </a:xfrm>
        </p:grpSpPr>
        <p:sp>
          <p:nvSpPr>
            <p:cNvPr id="1764" name="Freeform: Shape 37"/>
            <p:cNvSpPr/>
            <p:nvPr/>
          </p:nvSpPr>
          <p:spPr>
            <a:xfrm rot="2700000">
              <a:off x="137491" y="1747336"/>
              <a:ext cx="1603513" cy="956093"/>
            </a:xfrm>
            <a:custGeom>
              <a:avLst/>
              <a:gdLst/>
              <a:ahLst/>
              <a:cxnLst>
                <a:cxn ang="0">
                  <a:pos x="wd2" y="hd2"/>
                </a:cxn>
                <a:cxn ang="5400000">
                  <a:pos x="wd2" y="hd2"/>
                </a:cxn>
                <a:cxn ang="10800000">
                  <a:pos x="wd2" y="hd2"/>
                </a:cxn>
                <a:cxn ang="16200000">
                  <a:pos x="wd2" y="hd2"/>
                </a:cxn>
              </a:cxnLst>
              <a:rect l="0" t="0" r="r" b="b"/>
              <a:pathLst>
                <a:path w="20982" h="21537"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5" name="Freeform: Shape 38"/>
            <p:cNvSpPr/>
            <p:nvPr/>
          </p:nvSpPr>
          <p:spPr>
            <a:xfrm rot="2700000">
              <a:off x="1648938" y="391953"/>
              <a:ext cx="957819" cy="1277770"/>
            </a:xfrm>
            <a:custGeom>
              <a:avLst/>
              <a:gdLst/>
              <a:ahLst/>
              <a:cxnLst>
                <a:cxn ang="0">
                  <a:pos x="wd2" y="hd2"/>
                </a:cxn>
                <a:cxn ang="5400000">
                  <a:pos x="wd2" y="hd2"/>
                </a:cxn>
                <a:cxn ang="10800000">
                  <a:pos x="wd2" y="hd2"/>
                </a:cxn>
                <a:cxn ang="16200000">
                  <a:pos x="wd2" y="hd2"/>
                </a:cxn>
              </a:cxnLst>
              <a:rect l="0" t="0" r="r" b="b"/>
              <a:pathLst>
                <a:path w="21508" h="21300"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6" name="Freeform: Shape 39"/>
            <p:cNvSpPr/>
            <p:nvPr/>
          </p:nvSpPr>
          <p:spPr>
            <a:xfrm rot="2700000">
              <a:off x="1888652" y="1503595"/>
              <a:ext cx="959279" cy="1279278"/>
            </a:xfrm>
            <a:custGeom>
              <a:avLst/>
              <a:gdLst/>
              <a:ahLst/>
              <a:cxnLst>
                <a:cxn ang="0">
                  <a:pos x="wd2" y="hd2"/>
                </a:cxn>
                <a:cxn ang="5400000">
                  <a:pos x="wd2" y="hd2"/>
                </a:cxn>
                <a:cxn ang="10800000">
                  <a:pos x="wd2" y="hd2"/>
                </a:cxn>
                <a:cxn ang="16200000">
                  <a:pos x="wd2" y="hd2"/>
                </a:cxn>
              </a:cxnLst>
              <a:rect l="0" t="0" r="r" b="b"/>
              <a:pathLst>
                <a:path w="21541" h="21152"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67" name="Freeform: Shape 40"/>
            <p:cNvSpPr/>
            <p:nvPr/>
          </p:nvSpPr>
          <p:spPr>
            <a:xfrm rot="2700000">
              <a:off x="424336" y="105105"/>
              <a:ext cx="959033" cy="1597539"/>
            </a:xfrm>
            <a:custGeom>
              <a:avLst/>
              <a:gdLst/>
              <a:ahLst/>
              <a:cxnLst>
                <a:cxn ang="0">
                  <a:pos x="wd2" y="hd2"/>
                </a:cxn>
                <a:cxn ang="5400000">
                  <a:pos x="wd2" y="hd2"/>
                </a:cxn>
                <a:cxn ang="10800000">
                  <a:pos x="wd2" y="hd2"/>
                </a:cxn>
                <a:cxn ang="16200000">
                  <a:pos x="wd2" y="hd2"/>
                </a:cxn>
              </a:cxnLst>
              <a:rect l="0" t="0" r="r" b="b"/>
              <a:pathLst>
                <a:path w="21535" h="21235" extrusionOk="0">
                  <a:moveTo>
                    <a:pt x="37" y="10621"/>
                  </a:moveTo>
                  <a:cubicBezTo>
                    <a:pt x="37" y="8745"/>
                    <a:pt x="71" y="6849"/>
                    <a:pt x="3" y="4974"/>
                  </a:cubicBezTo>
                  <a:cubicBezTo>
                    <a:pt x="-31" y="4409"/>
                    <a:pt x="276" y="4268"/>
                    <a:pt x="1196" y="4288"/>
                  </a:cubicBezTo>
                  <a:cubicBezTo>
                    <a:pt x="2933" y="4328"/>
                    <a:pt x="4637" y="4308"/>
                    <a:pt x="6374" y="4288"/>
                  </a:cubicBezTo>
                  <a:cubicBezTo>
                    <a:pt x="6817" y="4288"/>
                    <a:pt x="7294" y="4288"/>
                    <a:pt x="7669" y="4207"/>
                  </a:cubicBezTo>
                  <a:cubicBezTo>
                    <a:pt x="8657" y="4006"/>
                    <a:pt x="8793" y="3522"/>
                    <a:pt x="8078" y="3139"/>
                  </a:cubicBezTo>
                  <a:cubicBezTo>
                    <a:pt x="6204" y="2150"/>
                    <a:pt x="6476" y="960"/>
                    <a:pt x="8759" y="255"/>
                  </a:cubicBezTo>
                  <a:cubicBezTo>
                    <a:pt x="10496" y="-290"/>
                    <a:pt x="13120" y="73"/>
                    <a:pt x="14210" y="1021"/>
                  </a:cubicBezTo>
                  <a:cubicBezTo>
                    <a:pt x="15096" y="1767"/>
                    <a:pt x="14994" y="2312"/>
                    <a:pt x="13869" y="2957"/>
                  </a:cubicBezTo>
                  <a:cubicBezTo>
                    <a:pt x="13495" y="3159"/>
                    <a:pt x="12643" y="3239"/>
                    <a:pt x="13018" y="3703"/>
                  </a:cubicBezTo>
                  <a:cubicBezTo>
                    <a:pt x="13358" y="4107"/>
                    <a:pt x="13972" y="4288"/>
                    <a:pt x="14755" y="4288"/>
                  </a:cubicBezTo>
                  <a:cubicBezTo>
                    <a:pt x="16629" y="4268"/>
                    <a:pt x="18469" y="4308"/>
                    <a:pt x="20343" y="4268"/>
                  </a:cubicBezTo>
                  <a:cubicBezTo>
                    <a:pt x="21262" y="4248"/>
                    <a:pt x="21535" y="4409"/>
                    <a:pt x="21501" y="4954"/>
                  </a:cubicBezTo>
                  <a:cubicBezTo>
                    <a:pt x="21433" y="6083"/>
                    <a:pt x="21467" y="7213"/>
                    <a:pt x="21501" y="8322"/>
                  </a:cubicBezTo>
                  <a:cubicBezTo>
                    <a:pt x="21535" y="8886"/>
                    <a:pt x="21092" y="9270"/>
                    <a:pt x="20377" y="9572"/>
                  </a:cubicBezTo>
                  <a:cubicBezTo>
                    <a:pt x="19797" y="9814"/>
                    <a:pt x="19286" y="9814"/>
                    <a:pt x="18775" y="9471"/>
                  </a:cubicBezTo>
                  <a:cubicBezTo>
                    <a:pt x="17106" y="8423"/>
                    <a:pt x="16629" y="8382"/>
                    <a:pt x="15368" y="9068"/>
                  </a:cubicBezTo>
                  <a:cubicBezTo>
                    <a:pt x="14108" y="9754"/>
                    <a:pt x="13903" y="11165"/>
                    <a:pt x="14960" y="11932"/>
                  </a:cubicBezTo>
                  <a:cubicBezTo>
                    <a:pt x="16220" y="12839"/>
                    <a:pt x="17208" y="12860"/>
                    <a:pt x="18537" y="11992"/>
                  </a:cubicBezTo>
                  <a:cubicBezTo>
                    <a:pt x="18878" y="11771"/>
                    <a:pt x="19082" y="11347"/>
                    <a:pt x="19866" y="11528"/>
                  </a:cubicBezTo>
                  <a:cubicBezTo>
                    <a:pt x="20717" y="11730"/>
                    <a:pt x="21433" y="12053"/>
                    <a:pt x="21467" y="12577"/>
                  </a:cubicBezTo>
                  <a:cubicBezTo>
                    <a:pt x="21569" y="13928"/>
                    <a:pt x="21501" y="15300"/>
                    <a:pt x="21535" y="16651"/>
                  </a:cubicBezTo>
                  <a:cubicBezTo>
                    <a:pt x="21535" y="17055"/>
                    <a:pt x="21058" y="16954"/>
                    <a:pt x="20717" y="16954"/>
                  </a:cubicBezTo>
                  <a:cubicBezTo>
                    <a:pt x="18843" y="16954"/>
                    <a:pt x="17004" y="16954"/>
                    <a:pt x="15130" y="16954"/>
                  </a:cubicBezTo>
                  <a:cubicBezTo>
                    <a:pt x="14585" y="16954"/>
                    <a:pt x="14074" y="16954"/>
                    <a:pt x="13631" y="17176"/>
                  </a:cubicBezTo>
                  <a:cubicBezTo>
                    <a:pt x="13018" y="17478"/>
                    <a:pt x="12643" y="17781"/>
                    <a:pt x="13563" y="18164"/>
                  </a:cubicBezTo>
                  <a:cubicBezTo>
                    <a:pt x="14414" y="18527"/>
                    <a:pt x="15198" y="18991"/>
                    <a:pt x="14789" y="19676"/>
                  </a:cubicBezTo>
                  <a:cubicBezTo>
                    <a:pt x="14312" y="20483"/>
                    <a:pt x="13392" y="21088"/>
                    <a:pt x="11859" y="21189"/>
                  </a:cubicBezTo>
                  <a:cubicBezTo>
                    <a:pt x="10190" y="21310"/>
                    <a:pt x="8589" y="21249"/>
                    <a:pt x="7464" y="20322"/>
                  </a:cubicBezTo>
                  <a:cubicBezTo>
                    <a:pt x="6578" y="19576"/>
                    <a:pt x="6647" y="18950"/>
                    <a:pt x="7805" y="18305"/>
                  </a:cubicBezTo>
                  <a:cubicBezTo>
                    <a:pt x="8146" y="18103"/>
                    <a:pt x="8929" y="18023"/>
                    <a:pt x="8657" y="17639"/>
                  </a:cubicBezTo>
                  <a:cubicBezTo>
                    <a:pt x="8350" y="17216"/>
                    <a:pt x="7737" y="16954"/>
                    <a:pt x="6885" y="16974"/>
                  </a:cubicBezTo>
                  <a:cubicBezTo>
                    <a:pt x="4977" y="16994"/>
                    <a:pt x="3069" y="16954"/>
                    <a:pt x="1196" y="16994"/>
                  </a:cubicBezTo>
                  <a:cubicBezTo>
                    <a:pt x="310" y="17014"/>
                    <a:pt x="71" y="16873"/>
                    <a:pt x="105" y="16349"/>
                  </a:cubicBezTo>
                  <a:cubicBezTo>
                    <a:pt x="71" y="14453"/>
                    <a:pt x="37" y="12537"/>
                    <a:pt x="37" y="10621"/>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73" name="Group 184"/>
          <p:cNvGrpSpPr/>
          <p:nvPr/>
        </p:nvGrpSpPr>
        <p:grpSpPr>
          <a:xfrm>
            <a:off x="419947" y="4850164"/>
            <a:ext cx="2782519" cy="889190"/>
            <a:chOff x="0" y="0"/>
            <a:chExt cx="2782517" cy="889189"/>
          </a:xfrm>
        </p:grpSpPr>
        <p:sp>
          <p:nvSpPr>
            <p:cNvPr id="1769" name="Oval 21"/>
            <p:cNvSpPr/>
            <p:nvPr/>
          </p:nvSpPr>
          <p:spPr>
            <a:xfrm rot="5400000">
              <a:off x="1416278" y="14622"/>
              <a:ext cx="658151" cy="1090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0" name="Oval 21"/>
            <p:cNvSpPr/>
            <p:nvPr/>
          </p:nvSpPr>
          <p:spPr>
            <a:xfrm rot="16200000">
              <a:off x="108421" y="122617"/>
              <a:ext cx="658150" cy="8749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1" name="Oval 21"/>
            <p:cNvSpPr/>
            <p:nvPr/>
          </p:nvSpPr>
          <p:spPr>
            <a:xfrm rot="10800000">
              <a:off x="713572" y="0"/>
              <a:ext cx="649371" cy="886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sp>
          <p:nvSpPr>
            <p:cNvPr id="1772" name="Oval 21"/>
            <p:cNvSpPr/>
            <p:nvPr/>
          </p:nvSpPr>
          <p:spPr>
            <a:xfrm rot="10800000">
              <a:off x="2133145" y="21"/>
              <a:ext cx="649373" cy="886802"/>
            </a:xfrm>
            <a:custGeom>
              <a:avLst/>
              <a:gdLst/>
              <a:ahLst/>
              <a:cxnLst>
                <a:cxn ang="0">
                  <a:pos x="wd2" y="hd2"/>
                </a:cxn>
                <a:cxn ang="5400000">
                  <a:pos x="wd2" y="hd2"/>
                </a:cxn>
                <a:cxn ang="10800000">
                  <a:pos x="wd2" y="hd2"/>
                </a:cxn>
                <a:cxn ang="16200000">
                  <a:pos x="wd2" y="hd2"/>
                </a:cxn>
              </a:cxnLst>
              <a:rect l="0" t="0" r="r" b="b"/>
              <a:pathLst>
                <a:path w="21600" h="21600"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endParaRPr/>
            </a:p>
          </p:txBody>
        </p:sp>
      </p:grpSp>
      <p:sp>
        <p:nvSpPr>
          <p:cNvPr id="1774" name="Round Same Side Corner Rectangle 9"/>
          <p:cNvSpPr/>
          <p:nvPr/>
        </p:nvSpPr>
        <p:spPr>
          <a:xfrm rot="8594075">
            <a:off x="9223258" y="1091898"/>
            <a:ext cx="2264799" cy="3648069"/>
          </a:xfrm>
          <a:custGeom>
            <a:avLst/>
            <a:gdLst/>
            <a:ahLst/>
            <a:cxnLst>
              <a:cxn ang="0">
                <a:pos x="wd2" y="hd2"/>
              </a:cxn>
              <a:cxn ang="5400000">
                <a:pos x="wd2" y="hd2"/>
              </a:cxn>
              <a:cxn ang="10800000">
                <a:pos x="wd2" y="hd2"/>
              </a:cxn>
              <a:cxn ang="16200000">
                <a:pos x="wd2" y="hd2"/>
              </a:cxn>
            </a:cxnLst>
            <a:rect l="0" t="0" r="r" b="b"/>
            <a:pathLst>
              <a:path w="19351" h="20848"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blurRad="127000" dist="127000" dir="8100000" rotWithShape="0">
              <a:srgbClr val="000000">
                <a:alpha val="33000"/>
              </a:srgbClr>
            </a:outerShdw>
          </a:effectLst>
        </p:spPr>
        <p:txBody>
          <a:bodyPr lIns="45718" tIns="45718" rIns="45718" bIns="45718"/>
          <a:lstStyle/>
          <a:p>
            <a:pPr>
              <a:defRPr sz="2700">
                <a:latin typeface="Poppins"/>
                <a:ea typeface="Poppins"/>
                <a:cs typeface="Poppins"/>
                <a:sym typeface="Poppins"/>
              </a:defRPr>
            </a:pPr>
            <a:endParaRPr/>
          </a:p>
        </p:txBody>
      </p:sp>
      <p:grpSp>
        <p:nvGrpSpPr>
          <p:cNvPr id="1779" name="Group 173"/>
          <p:cNvGrpSpPr/>
          <p:nvPr/>
        </p:nvGrpSpPr>
        <p:grpSpPr>
          <a:xfrm>
            <a:off x="4927644" y="4323407"/>
            <a:ext cx="1654940" cy="1755760"/>
            <a:chOff x="0" y="0"/>
            <a:chExt cx="1654939" cy="1755759"/>
          </a:xfrm>
        </p:grpSpPr>
        <p:sp>
          <p:nvSpPr>
            <p:cNvPr id="1775" name="Isosceles Triangle 49"/>
            <p:cNvSpPr/>
            <p:nvPr/>
          </p:nvSpPr>
          <p:spPr>
            <a:xfrm rot="5033745" flipH="1">
              <a:off x="620703" y="376834"/>
              <a:ext cx="586659" cy="1419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6" name="Isosceles Triangle 47"/>
            <p:cNvSpPr/>
            <p:nvPr/>
          </p:nvSpPr>
          <p:spPr>
            <a:xfrm rot="2929380">
              <a:off x="295057" y="155283"/>
              <a:ext cx="967812" cy="12232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7" name="Isosceles Triangle 47"/>
            <p:cNvSpPr/>
            <p:nvPr/>
          </p:nvSpPr>
          <p:spPr>
            <a:xfrm rot="6467839" flipH="1">
              <a:off x="366904" y="577706"/>
              <a:ext cx="1068191" cy="10255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sp>
          <p:nvSpPr>
            <p:cNvPr id="1778" name="Isosceles Triangle 177"/>
            <p:cNvSpPr/>
            <p:nvPr/>
          </p:nvSpPr>
          <p:spPr>
            <a:xfrm rot="2854471">
              <a:off x="684734" y="364712"/>
              <a:ext cx="612498" cy="12391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04" y="0"/>
                  </a:lnTo>
                  <a:lnTo>
                    <a:pt x="2160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endParaRPr/>
            </a:p>
          </p:txBody>
        </p:sp>
      </p:grpSp>
      <p:grpSp>
        <p:nvGrpSpPr>
          <p:cNvPr id="1782" name="Group 83"/>
          <p:cNvGrpSpPr/>
          <p:nvPr/>
        </p:nvGrpSpPr>
        <p:grpSpPr>
          <a:xfrm>
            <a:off x="7399022" y="3957832"/>
            <a:ext cx="2558641" cy="2550967"/>
            <a:chOff x="-10" y="0"/>
            <a:chExt cx="2558639" cy="2550965"/>
          </a:xfrm>
        </p:grpSpPr>
        <p:sp>
          <p:nvSpPr>
            <p:cNvPr id="1780" name="Freeform: Shape 84"/>
            <p:cNvSpPr/>
            <p:nvPr/>
          </p:nvSpPr>
          <p:spPr>
            <a:xfrm>
              <a:off x="6631" y="0"/>
              <a:ext cx="2550966" cy="2550967"/>
            </a:xfrm>
            <a:prstGeom prst="ellipse">
              <a:avLst/>
            </a:prstGeom>
            <a:solidFill>
              <a:srgbClr val="F2F2F2"/>
            </a:solidFill>
            <a:ln w="12700" cap="flat">
              <a:noFill/>
              <a:miter lim="400000"/>
            </a:ln>
            <a:effectLst>
              <a:outerShdw blurRad="63500" rotWithShape="0">
                <a:srgbClr val="000000">
                  <a:alpha val="40000"/>
                </a:srgbClr>
              </a:outerShdw>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81" name="Freeform: Shape 85"/>
            <p:cNvSpPr/>
            <p:nvPr/>
          </p:nvSpPr>
          <p:spPr>
            <a:xfrm>
              <a:off x="-11" y="1780"/>
              <a:ext cx="2558640" cy="2502929"/>
            </a:xfrm>
            <a:custGeom>
              <a:avLst/>
              <a:gdLst/>
              <a:ahLst/>
              <a:cxnLst>
                <a:cxn ang="0">
                  <a:pos x="wd2" y="hd2"/>
                </a:cxn>
                <a:cxn ang="5400000">
                  <a:pos x="wd2" y="hd2"/>
                </a:cxn>
                <a:cxn ang="10800000">
                  <a:pos x="wd2" y="hd2"/>
                </a:cxn>
                <a:cxn ang="16200000">
                  <a:pos x="wd2" y="hd2"/>
                </a:cxn>
              </a:cxnLst>
              <a:rect l="0" t="0" r="r" b="b"/>
              <a:pathLst>
                <a:path w="21487" h="21575"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sp>
        <p:nvSpPr>
          <p:cNvPr id="1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Mappa [a]">
    <p:bg>
      <p:bgPr>
        <a:solidFill>
          <a:srgbClr val="FFFFFF"/>
        </a:solidFill>
        <a:effectLst/>
      </p:bgPr>
    </p:bg>
    <p:spTree>
      <p:nvGrpSpPr>
        <p:cNvPr id="1" name=""/>
        <p:cNvGrpSpPr/>
        <p:nvPr/>
      </p:nvGrpSpPr>
      <p:grpSpPr>
        <a:xfrm>
          <a:off x="0" y="0"/>
          <a:ext cx="0" cy="0"/>
          <a:chOff x="0" y="0"/>
          <a:chExt cx="0" cy="0"/>
        </a:xfrm>
      </p:grpSpPr>
      <p:sp>
        <p:nvSpPr>
          <p:cNvPr id="1790"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791" name="Shape 215"/>
          <p:cNvSpPr/>
          <p:nvPr/>
        </p:nvSpPr>
        <p:spPr>
          <a:xfrm>
            <a:off x="4101548" y="2074485"/>
            <a:ext cx="7975625" cy="3799412"/>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8" tIns="45718" rIns="45718" bIns="45718" anchor="ctr"/>
          <a:lstStyle/>
          <a:p>
            <a:pPr>
              <a:defRPr>
                <a:latin typeface="Poppins"/>
                <a:ea typeface="Poppins"/>
                <a:cs typeface="Poppins"/>
                <a:sym typeface="Poppins"/>
              </a:defRPr>
            </a:pPr>
            <a:endParaRPr/>
          </a:p>
        </p:txBody>
      </p:sp>
      <p:grpSp>
        <p:nvGrpSpPr>
          <p:cNvPr id="1795" name="Shape 219"/>
          <p:cNvGrpSpPr/>
          <p:nvPr/>
        </p:nvGrpSpPr>
        <p:grpSpPr>
          <a:xfrm>
            <a:off x="10842907" y="1229335"/>
            <a:ext cx="790297" cy="667819"/>
            <a:chOff x="0" y="0"/>
            <a:chExt cx="790295" cy="667818"/>
          </a:xfrm>
        </p:grpSpPr>
        <p:sp>
          <p:nvSpPr>
            <p:cNvPr id="1792" name="Shape 220"/>
            <p:cNvSpPr/>
            <p:nvPr/>
          </p:nvSpPr>
          <p:spPr>
            <a:xfrm>
              <a:off x="269674" y="1010"/>
              <a:ext cx="249937" cy="666808"/>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93" name="Shape 221"/>
            <p:cNvSpPr/>
            <p:nvPr/>
          </p:nvSpPr>
          <p:spPr>
            <a:xfrm>
              <a:off x="0" y="-1"/>
              <a:ext cx="248926" cy="658920"/>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sp>
          <p:nvSpPr>
            <p:cNvPr id="1794" name="Shape 222"/>
            <p:cNvSpPr/>
            <p:nvPr/>
          </p:nvSpPr>
          <p:spPr>
            <a:xfrm>
              <a:off x="541370" y="8898"/>
              <a:ext cx="248926" cy="657949"/>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endParaRPr/>
            </a:p>
          </p:txBody>
        </p:sp>
      </p:grpSp>
      <p:grpSp>
        <p:nvGrpSpPr>
          <p:cNvPr id="1798" name="Shape 217"/>
          <p:cNvGrpSpPr/>
          <p:nvPr/>
        </p:nvGrpSpPr>
        <p:grpSpPr>
          <a:xfrm>
            <a:off x="7606623" y="2617318"/>
            <a:ext cx="755502" cy="398749"/>
            <a:chOff x="0" y="0"/>
            <a:chExt cx="755501" cy="398747"/>
          </a:xfrm>
        </p:grpSpPr>
        <p:sp>
          <p:nvSpPr>
            <p:cNvPr id="1796" name="Shape"/>
            <p:cNvSpPr/>
            <p:nvPr/>
          </p:nvSpPr>
          <p:spPr>
            <a:xfrm>
              <a:off x="0" y="115054"/>
              <a:ext cx="755502" cy="245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1400">
                  <a:solidFill>
                    <a:srgbClr val="FFFFFF"/>
                  </a:solidFill>
                  <a:latin typeface="Poppins Medium"/>
                  <a:ea typeface="Poppins Medium"/>
                  <a:cs typeface="Poppins Medium"/>
                  <a:sym typeface="Poppins Medium"/>
                </a:defRPr>
              </a:pPr>
              <a:endParaRPr/>
            </a:p>
          </p:txBody>
        </p:sp>
        <p:sp>
          <p:nvSpPr>
            <p:cNvPr id="1797" name="PoliTO"/>
            <p:cNvSpPr txBox="1"/>
            <p:nvPr/>
          </p:nvSpPr>
          <p:spPr>
            <a:xfrm>
              <a:off x="-1" y="0"/>
              <a:ext cx="755502" cy="3987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3" tIns="91423" rIns="91423" bIns="91423" numCol="1" anchor="ctr">
              <a:spAutoFit/>
            </a:bodyPr>
            <a:lstStyle>
              <a:lvl1pPr algn="ctr">
                <a:defRPr sz="1400">
                  <a:solidFill>
                    <a:srgbClr val="FFFFFF"/>
                  </a:solidFill>
                  <a:latin typeface="Poppins Medium"/>
                  <a:ea typeface="Poppins Medium"/>
                  <a:cs typeface="Poppins Medium"/>
                  <a:sym typeface="Poppins Medium"/>
                </a:defRPr>
              </a:lvl1pPr>
            </a:lstStyle>
            <a:p>
              <a:r>
                <a:t>PoliTO</a:t>
              </a:r>
            </a:p>
          </p:txBody>
        </p:sp>
      </p:grpSp>
      <p:sp>
        <p:nvSpPr>
          <p:cNvPr id="1799"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800"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endParaRPr/>
          </a:p>
        </p:txBody>
      </p:sp>
      <p:sp>
        <p:nvSpPr>
          <p:cNvPr id="1801"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endParaRPr/>
          </a:p>
        </p:txBody>
      </p:sp>
      <p:sp>
        <p:nvSpPr>
          <p:cNvPr id="1802"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ridimensionare senza perdere la qualità </a:t>
            </a:r>
          </a:p>
        </p:txBody>
      </p:sp>
      <p:sp>
        <p:nvSpPr>
          <p:cNvPr id="1803"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r>
              <a:t>È possibile cambiare il colore di riempimento e il colore della linea</a:t>
            </a:r>
          </a:p>
        </p:txBody>
      </p:sp>
      <p:sp>
        <p:nvSpPr>
          <p:cNvPr id="1804" name="TextBox 60"/>
          <p:cNvSpPr txBox="1"/>
          <p:nvPr/>
        </p:nvSpPr>
        <p:spPr>
          <a:xfrm>
            <a:off x="676462" y="4406197"/>
            <a:ext cx="3265973" cy="955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2800" b="1">
                <a:solidFill>
                  <a:srgbClr val="FFFFFF"/>
                </a:solidFill>
                <a:latin typeface="Poppins Medium"/>
                <a:ea typeface="Poppins Medium"/>
                <a:cs typeface="Poppins Medium"/>
                <a:sym typeface="Poppins Medium"/>
              </a:defRPr>
            </a:lvl1pPr>
          </a:lstStyle>
          <a:p>
            <a:r>
              <a:t>MAPPA MODIFICABILE</a:t>
            </a:r>
          </a:p>
        </p:txBody>
      </p:sp>
      <p:sp>
        <p:nvSpPr>
          <p:cNvPr id="1805" name="CasellaDiTesto 26"/>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000" b="1">
                <a:solidFill>
                  <a:srgbClr val="FFFFFF"/>
                </a:solidFill>
                <a:latin typeface="Poppins Medium"/>
                <a:ea typeface="Poppins Medium"/>
                <a:cs typeface="Poppins Medium"/>
                <a:sym typeface="Poppins Medium"/>
              </a:defRPr>
            </a:lvl1pPr>
          </a:lstStyle>
          <a:p>
            <a:r>
              <a:t>a</a:t>
            </a:r>
          </a:p>
        </p:txBody>
      </p:sp>
      <p:sp>
        <p:nvSpPr>
          <p:cNvPr id="1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Mappa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3" name="Shape 169"/>
          <p:cNvSpPr/>
          <p:nvPr/>
        </p:nvSpPr>
        <p:spPr>
          <a:xfrm>
            <a:off x="1227400" y="1453100"/>
            <a:ext cx="10010777" cy="4783890"/>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4" name="Shape 173"/>
          <p:cNvSpPr/>
          <p:nvPr/>
        </p:nvSpPr>
        <p:spPr>
          <a:xfrm rot="10800000">
            <a:off x="2052166" y="2984032"/>
            <a:ext cx="193601"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5" name="Shape 174"/>
          <p:cNvSpPr/>
          <p:nvPr/>
        </p:nvSpPr>
        <p:spPr>
          <a:xfrm rot="10800000">
            <a:off x="4108598" y="4946232"/>
            <a:ext cx="193603"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6" name="Shape 175"/>
          <p:cNvSpPr/>
          <p:nvPr/>
        </p:nvSpPr>
        <p:spPr>
          <a:xfrm rot="10800000">
            <a:off x="5348332" y="2657533"/>
            <a:ext cx="193603" cy="167600"/>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7" name="Shape 176"/>
          <p:cNvSpPr/>
          <p:nvPr/>
        </p:nvSpPr>
        <p:spPr>
          <a:xfrm rot="10800000">
            <a:off x="6263533" y="5300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8" name="Shape 177"/>
          <p:cNvSpPr/>
          <p:nvPr/>
        </p:nvSpPr>
        <p:spPr>
          <a:xfrm rot="10800000">
            <a:off x="8833000" y="3294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19" name="Shape 178"/>
          <p:cNvSpPr/>
          <p:nvPr/>
        </p:nvSpPr>
        <p:spPr>
          <a:xfrm rot="10800000">
            <a:off x="9821467" y="5423965"/>
            <a:ext cx="193602" cy="167603"/>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endParaRPr/>
          </a:p>
        </p:txBody>
      </p:sp>
      <p:sp>
        <p:nvSpPr>
          <p:cNvPr id="1820" name="CasellaDiTesto 11"/>
          <p:cNvSpPr txBox="1"/>
          <p:nvPr/>
        </p:nvSpPr>
        <p:spPr>
          <a:xfrm>
            <a:off x="1861929" y="2614252"/>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1" name="CasellaDiTesto 12"/>
          <p:cNvSpPr txBox="1"/>
          <p:nvPr/>
        </p:nvSpPr>
        <p:spPr>
          <a:xfrm>
            <a:off x="1861929" y="4573551"/>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2" name="CasellaDiTesto 13"/>
          <p:cNvSpPr txBox="1"/>
          <p:nvPr/>
        </p:nvSpPr>
        <p:spPr>
          <a:xfrm>
            <a:off x="5732676" y="4913102"/>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3" name="CasellaDiTesto 14"/>
          <p:cNvSpPr txBox="1"/>
          <p:nvPr/>
        </p:nvSpPr>
        <p:spPr>
          <a:xfrm>
            <a:off x="5176084" y="2278895"/>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4" name="CasellaDiTesto 15"/>
          <p:cNvSpPr txBox="1"/>
          <p:nvPr/>
        </p:nvSpPr>
        <p:spPr>
          <a:xfrm>
            <a:off x="8674550" y="2922029"/>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5" name="CasellaDiTesto 16"/>
          <p:cNvSpPr txBox="1"/>
          <p:nvPr/>
        </p:nvSpPr>
        <p:spPr>
          <a:xfrm>
            <a:off x="9193069" y="5055299"/>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6"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8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8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defRPr>
                <a:latin typeface="Poppins"/>
                <a:ea typeface="Poppins"/>
                <a:cs typeface="Poppins"/>
                <a:sym typeface="Poppins"/>
              </a:defRPr>
            </a:pPr>
            <a:endParaRPr/>
          </a:p>
        </p:txBody>
      </p:sp>
      <p:pic>
        <p:nvPicPr>
          <p:cNvPr id="183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836" name="Title Text"/>
          <p:cNvSpPr txBox="1">
            <a:spLocks noGrp="1"/>
          </p:cNvSpPr>
          <p:nvPr>
            <p:ph type="title"/>
          </p:nvPr>
        </p:nvSpPr>
        <p:spPr>
          <a:xfrm>
            <a:off x="264115" y="179999"/>
            <a:ext cx="6108701" cy="1325564"/>
          </a:xfrm>
          <a:prstGeom prst="rect">
            <a:avLst/>
          </a:prstGeom>
        </p:spPr>
        <p:txBody>
          <a:bodyPr lIns="45719" tIns="45719" rIns="45719" bIns="45719" anchor="t">
            <a:normAutofit/>
          </a:bodyPr>
          <a:lstStyle>
            <a:lvl1pPr>
              <a:defRPr>
                <a:solidFill>
                  <a:schemeClr val="accent1"/>
                </a:solidFill>
              </a:defRPr>
            </a:lvl1pPr>
          </a:lstStyle>
          <a:p>
            <a:r>
              <a:t>Title Text</a:t>
            </a:r>
          </a:p>
        </p:txBody>
      </p:sp>
      <p:sp>
        <p:nvSpPr>
          <p:cNvPr id="1837" name="Body Level One…"/>
          <p:cNvSpPr txBox="1">
            <a:spLocks noGrp="1"/>
          </p:cNvSpPr>
          <p:nvPr>
            <p:ph type="body" sz="half" idx="1"/>
          </p:nvPr>
        </p:nvSpPr>
        <p:spPr>
          <a:xfrm>
            <a:off x="263525" y="1800000"/>
            <a:ext cx="6108700" cy="4356001"/>
          </a:xfrm>
          <a:prstGeom prst="rect">
            <a:avLst/>
          </a:prstGeom>
        </p:spPr>
        <p:txBody>
          <a:bodyPr lIns="45719" tIns="45719" rIns="45719" bIns="45719">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38" name="Picture Placeholder 2"/>
          <p:cNvSpPr>
            <a:spLocks noGrp="1"/>
          </p:cNvSpPr>
          <p:nvPr>
            <p:ph type="pic" idx="21"/>
          </p:nvPr>
        </p:nvSpPr>
        <p:spPr>
          <a:xfrm>
            <a:off x="6586538" y="0"/>
            <a:ext cx="5605463" cy="6314400"/>
          </a:xfrm>
          <a:prstGeom prst="rect">
            <a:avLst/>
          </a:prstGeom>
        </p:spPr>
        <p:txBody>
          <a:bodyPr lIns="91439" tIns="45719" rIns="91439" bIns="45719"/>
          <a:lstStyle/>
          <a:p>
            <a:endParaRPr/>
          </a:p>
        </p:txBody>
      </p:sp>
      <p:sp>
        <p:nvSpPr>
          <p:cNvPr id="1839" name="Segnaposto testo 3"/>
          <p:cNvSpPr>
            <a:spLocks noGrp="1"/>
          </p:cNvSpPr>
          <p:nvPr>
            <p:ph type="body" sz="quarter" idx="22"/>
          </p:nvPr>
        </p:nvSpPr>
        <p:spPr>
          <a:xfrm>
            <a:off x="3614608" y="6362246"/>
            <a:ext cx="8421868" cy="236543"/>
          </a:xfrm>
          <a:prstGeom prst="rect">
            <a:avLst/>
          </a:prstGeom>
        </p:spPr>
        <p:txBody>
          <a:bodyPr lIns="45719" tIns="45719" rIns="45719" bIns="45719">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840" name="Segnaposto testo 6"/>
          <p:cNvSpPr>
            <a:spLocks noGrp="1"/>
          </p:cNvSpPr>
          <p:nvPr>
            <p:ph type="body" sz="quarter" idx="23" hasCustomPrompt="1"/>
          </p:nvPr>
        </p:nvSpPr>
        <p:spPr>
          <a:xfrm>
            <a:off x="3609473" y="6609588"/>
            <a:ext cx="8451066" cy="215817"/>
          </a:xfrm>
          <a:prstGeom prst="rect">
            <a:avLst/>
          </a:prstGeom>
        </p:spPr>
        <p:txBody>
          <a:bodyPr lIns="45719" tIns="45719" rIns="45719" bIns="45719">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841" name="Slide Number"/>
          <p:cNvSpPr txBox="1">
            <a:spLocks noGrp="1"/>
          </p:cNvSpPr>
          <p:nvPr>
            <p:ph type="sldNum" sz="quarter" idx="2"/>
          </p:nvPr>
        </p:nvSpPr>
        <p:spPr>
          <a:xfrm>
            <a:off x="5892800" y="6172200"/>
            <a:ext cx="2844800" cy="368301"/>
          </a:xfrm>
          <a:prstGeom prst="rect">
            <a:avLst/>
          </a:prstGeom>
        </p:spPr>
        <p:txBody>
          <a:bodyPr lIns="45719" tIns="45719" rIns="45719" bIns="45719"/>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bero">
    <p:bg>
      <p:bgPr>
        <a:solidFill>
          <a:srgbClr val="FFFFFF"/>
        </a:solidFill>
        <a:effectLst/>
      </p:bgPr>
    </p:bg>
    <p:spTree>
      <p:nvGrpSpPr>
        <p:cNvPr id="1" name=""/>
        <p:cNvGrpSpPr/>
        <p:nvPr/>
      </p:nvGrpSpPr>
      <p:grpSpPr>
        <a:xfrm>
          <a:off x="0" y="0"/>
          <a:ext cx="0" cy="0"/>
          <a:chOff x="0" y="0"/>
          <a:chExt cx="0" cy="0"/>
        </a:xfrm>
      </p:grpSpPr>
      <p:sp>
        <p:nvSpPr>
          <p:cNvPr id="93" name="그림 개체 틀 5"/>
          <p:cNvSpPr>
            <a:spLocks noGrp="1"/>
          </p:cNvSpPr>
          <p:nvPr>
            <p:ph type="pic" idx="21"/>
          </p:nvPr>
        </p:nvSpPr>
        <p:spPr>
          <a:xfrm>
            <a:off x="0" y="-3"/>
            <a:ext cx="12192000" cy="6858004"/>
          </a:xfrm>
          <a:prstGeom prst="rect">
            <a:avLst/>
          </a:prstGeom>
        </p:spPr>
        <p:txBody>
          <a:bodyPr lIns="91439" tIns="45719" rIns="91439" bIns="45719"/>
          <a:lstStyle/>
          <a:p>
            <a:endParaRPr/>
          </a:p>
        </p:txBody>
      </p:sp>
      <p:sp>
        <p:nvSpPr>
          <p:cNvPr id="94" name="Body Level One…"/>
          <p:cNvSpPr txBox="1">
            <a:spLocks noGrp="1"/>
          </p:cNvSpPr>
          <p:nvPr>
            <p:ph type="body" sz="quarter" idx="1"/>
          </p:nvPr>
        </p:nvSpPr>
        <p:spPr>
          <a:xfrm>
            <a:off x="263525" y="4022480"/>
            <a:ext cx="11664950" cy="1176811"/>
          </a:xfrm>
          <a:prstGeom prst="rect">
            <a:avLst/>
          </a:prstGeom>
          <a:effectLst>
            <a:outerShdw blurRad="38100" dist="38100" dir="2700000" rotWithShape="0">
              <a:srgbClr val="000000">
                <a:alpha val="60000"/>
              </a:srgbClr>
            </a:outerShdw>
          </a:effectLst>
        </p:spPr>
        <p:txBody>
          <a:bodyPr anchor="b">
            <a:normAutofit/>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0" algn="ctr">
              <a:buSzTx/>
              <a:buFontTx/>
              <a:buNone/>
              <a:defRPr sz="4400">
                <a:solidFill>
                  <a:srgbClr val="FFFFFF"/>
                </a:solidFill>
                <a:latin typeface="Poppins Medium"/>
                <a:ea typeface="Poppins Medium"/>
                <a:cs typeface="Poppins Medium"/>
                <a:sym typeface="Poppins Medium"/>
              </a:defRPr>
            </a:lvl2pPr>
            <a:lvl3pPr marL="0" indent="0" algn="ctr">
              <a:buSzTx/>
              <a:buFontTx/>
              <a:buNone/>
              <a:defRPr sz="4400">
                <a:solidFill>
                  <a:srgbClr val="FFFFFF"/>
                </a:solidFill>
                <a:latin typeface="Poppins Medium"/>
                <a:ea typeface="Poppins Medium"/>
                <a:cs typeface="Poppins Medium"/>
                <a:sym typeface="Poppins Medium"/>
              </a:defRPr>
            </a:lvl3pPr>
            <a:lvl4pPr marL="0" indent="0" algn="ctr">
              <a:buSzTx/>
              <a:buFontTx/>
              <a:buNone/>
              <a:defRPr sz="4400">
                <a:solidFill>
                  <a:srgbClr val="FFFFFF"/>
                </a:solidFill>
                <a:latin typeface="Poppins Medium"/>
                <a:ea typeface="Poppins Medium"/>
                <a:cs typeface="Poppins Medium"/>
                <a:sym typeface="Poppins Medium"/>
              </a:defRPr>
            </a:lvl4pPr>
            <a:lvl5pPr marL="0" indent="0" algn="ctr">
              <a:buSzTx/>
              <a:buFontTx/>
              <a:buNone/>
              <a:defRPr sz="44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 name="Segnaposto testo 9"/>
          <p:cNvSpPr>
            <a:spLocks noGrp="1"/>
          </p:cNvSpPr>
          <p:nvPr>
            <p:ph type="body" sz="quarter" idx="22"/>
          </p:nvPr>
        </p:nvSpPr>
        <p:spPr>
          <a:xfrm>
            <a:off x="263525" y="5346132"/>
            <a:ext cx="11664950" cy="895219"/>
          </a:xfrm>
          <a:prstGeom prst="rect">
            <a:avLst/>
          </a:prstGeom>
          <a:effectLst>
            <a:outerShdw blurRad="38100" dist="38100" dir="2700000" rotWithShape="0">
              <a:srgbClr val="000000">
                <a:alpha val="60000"/>
              </a:srgbClr>
            </a:outerShdw>
          </a:effectLst>
        </p:spPr>
        <p:txBody>
          <a:bodyPr>
            <a:norm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B49"/>
        </a:solidFill>
        <a:effectLst/>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85"/>
          <a:stretch>
            <a:fillRect/>
          </a:stretch>
        </p:blipFill>
        <p:spPr>
          <a:xfrm>
            <a:off x="619125" y="5410098"/>
            <a:ext cx="2166255" cy="952604"/>
          </a:xfrm>
          <a:prstGeom prst="rect">
            <a:avLst/>
          </a:prstGeom>
          <a:ln w="12700">
            <a:miter lim="400000"/>
          </a:ln>
        </p:spPr>
      </p:pic>
      <p:sp>
        <p:nvSpPr>
          <p:cNvPr id="3" name="Title Text"/>
          <p:cNvSpPr txBox="1">
            <a:spLocks noGrp="1"/>
          </p:cNvSpPr>
          <p:nvPr>
            <p:ph type="title"/>
          </p:nvPr>
        </p:nvSpPr>
        <p:spPr>
          <a:xfrm>
            <a:off x="1826683" y="769937"/>
            <a:ext cx="9753601" cy="1668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4"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63946" y="6221731"/>
            <a:ext cx="273654" cy="269239"/>
          </a:xfrm>
          <a:prstGeom prst="rect">
            <a:avLst/>
          </a:prstGeom>
          <a:ln w="12700">
            <a:miter lim="400000"/>
          </a:ln>
        </p:spPr>
        <p:txBody>
          <a:bodyPr wrap="none" lIns="45718" tIns="45718" rIns="45718" bIns="45718" anchor="ctr">
            <a:spAutoFit/>
          </a:bodyPr>
          <a:lstStyle>
            <a:lvl1pPr algn="r">
              <a:defRPr sz="1200">
                <a:latin typeface="Poppins"/>
                <a:ea typeface="Poppins"/>
                <a:cs typeface="Poppins"/>
                <a:sym typeface="Poppins"/>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 name="Segnaposto testo 4"/>
          <p:cNvSpPr txBox="1">
            <a:spLocks noGrp="1"/>
          </p:cNvSpPr>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r>
              <a:t>Software Networking</a:t>
            </a:r>
          </a:p>
        </p:txBody>
      </p:sp>
      <p:sp>
        <p:nvSpPr>
          <p:cNvPr id="1851" name="Segnaposto testo 6"/>
          <p:cNvSpPr txBox="1"/>
          <p:nvPr/>
        </p:nvSpPr>
        <p:spPr>
          <a:xfrm>
            <a:off x="5797162" y="3130063"/>
            <a:ext cx="6228956" cy="111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pPr algn="ctr" defTabSz="832103">
              <a:lnSpc>
                <a:spcPct val="72000"/>
              </a:lnSpc>
              <a:spcBef>
                <a:spcPts val="900"/>
              </a:spcBef>
              <a:defRPr sz="2400" b="1">
                <a:solidFill>
                  <a:srgbClr val="FFFFFF"/>
                </a:solidFill>
                <a:latin typeface="Poppins Medium"/>
                <a:ea typeface="Poppins Medium"/>
                <a:cs typeface="Poppins Medium"/>
                <a:sym typeface="Poppins Medium"/>
              </a:defRPr>
            </a:pPr>
            <a:r>
              <a:t>THE INTEL INFRASTRUCTURE PROCESSING STRATEGY</a:t>
            </a:r>
          </a:p>
          <a:p>
            <a:pPr algn="ctr" defTabSz="832103">
              <a:lnSpc>
                <a:spcPct val="72000"/>
              </a:lnSpc>
              <a:spcBef>
                <a:spcPts val="900"/>
              </a:spcBef>
              <a:defRPr sz="2400" b="1">
                <a:solidFill>
                  <a:srgbClr val="FFFFFF"/>
                </a:solidFill>
                <a:latin typeface="Poppins Medium"/>
                <a:ea typeface="Poppins Medium"/>
                <a:cs typeface="Poppins Medium"/>
                <a:sym typeface="Poppins Medium"/>
              </a:defRPr>
            </a:pPr>
            <a:r>
              <a:t>IPU &amp; IPDK</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15"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16" name="Titolo 10"/>
          <p:cNvSpPr txBox="1">
            <a:spLocks noGrp="1"/>
          </p:cNvSpPr>
          <p:nvPr>
            <p:ph type="title"/>
          </p:nvPr>
        </p:nvSpPr>
        <p:spPr>
          <a:xfrm>
            <a:off x="264113" y="431798"/>
            <a:ext cx="11927889" cy="935721"/>
          </a:xfrm>
          <a:prstGeom prst="rect">
            <a:avLst/>
          </a:prstGeom>
        </p:spPr>
        <p:txBody>
          <a:bodyPr/>
          <a:lstStyle>
            <a:lvl1pPr algn="ctr"/>
          </a:lstStyle>
          <a:p>
            <a:r>
              <a:t>Motivation</a:t>
            </a:r>
          </a:p>
        </p:txBody>
      </p:sp>
      <p:sp>
        <p:nvSpPr>
          <p:cNvPr id="1917" name="Domain Specific Language…"/>
          <p:cNvSpPr txBox="1"/>
          <p:nvPr/>
        </p:nvSpPr>
        <p:spPr>
          <a:xfrm>
            <a:off x="1295340" y="1849821"/>
            <a:ext cx="7731681"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80472" indent="-180472">
              <a:buSzPct val="100000"/>
              <a:buChar char="•"/>
              <a:defRPr sz="2000">
                <a:latin typeface="Poppins"/>
                <a:ea typeface="Poppins"/>
                <a:cs typeface="Poppins"/>
                <a:sym typeface="Poppins"/>
              </a:defRPr>
            </a:pPr>
            <a:r>
              <a:t>Domain Specific Language</a:t>
            </a:r>
          </a:p>
          <a:p>
            <a:pPr marL="180472" indent="-180472">
              <a:buSzPct val="100000"/>
              <a:buChar char="•"/>
              <a:defRPr sz="2000">
                <a:latin typeface="Poppins"/>
                <a:ea typeface="Poppins"/>
                <a:cs typeface="Poppins"/>
                <a:sym typeface="Poppins"/>
              </a:defRPr>
            </a:pPr>
            <a:r>
              <a:t>Protocol Agnostic Language</a:t>
            </a:r>
          </a:p>
          <a:p>
            <a:pPr marL="180472" indent="-180472">
              <a:buSzPct val="100000"/>
              <a:buChar char="•"/>
              <a:defRPr sz="2000">
                <a:latin typeface="Poppins"/>
                <a:ea typeface="Poppins"/>
                <a:cs typeface="Poppins"/>
                <a:sym typeface="Poppins"/>
              </a:defRPr>
            </a:pPr>
            <a:r>
              <a:t>Single code base for multiple target</a:t>
            </a:r>
          </a:p>
        </p:txBody>
      </p:sp>
      <p:sp>
        <p:nvSpPr>
          <p:cNvPr id="1918" name="It brings several development improvements and increases maintainability, security and portability."/>
          <p:cNvSpPr txBox="1"/>
          <p:nvPr/>
        </p:nvSpPr>
        <p:spPr>
          <a:xfrm>
            <a:off x="1222072" y="3652702"/>
            <a:ext cx="10011972"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Poppins"/>
                <a:ea typeface="Poppins"/>
                <a:cs typeface="Poppins"/>
                <a:sym typeface="Poppins"/>
              </a:defRPr>
            </a:lvl1pPr>
          </a:lstStyle>
          <a:p>
            <a:r>
              <a:t>It brings several development improvements and increases maintainability, security and portability.</a:t>
            </a:r>
          </a:p>
        </p:txBody>
      </p:sp>
      <p:sp>
        <p:nvSpPr>
          <p:cNvPr id="1919" name="It removes some security issues that come with the non-specific domain languages, like C/C++"/>
          <p:cNvSpPr txBox="1"/>
          <p:nvPr/>
        </p:nvSpPr>
        <p:spPr>
          <a:xfrm>
            <a:off x="1222072" y="4124405"/>
            <a:ext cx="10011972"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Poppins"/>
                <a:ea typeface="Poppins"/>
                <a:cs typeface="Poppins"/>
                <a:sym typeface="Poppins"/>
              </a:defRPr>
            </a:lvl1pPr>
          </a:lstStyle>
          <a:p>
            <a:r>
              <a:t>It removes some security issues that come with the non-specific domain languages, like C/C++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22"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23" name="Titolo 10"/>
          <p:cNvSpPr txBox="1">
            <a:spLocks noGrp="1"/>
          </p:cNvSpPr>
          <p:nvPr>
            <p:ph type="title"/>
          </p:nvPr>
        </p:nvSpPr>
        <p:spPr>
          <a:xfrm>
            <a:off x="264113" y="431798"/>
            <a:ext cx="11927889" cy="935721"/>
          </a:xfrm>
          <a:prstGeom prst="rect">
            <a:avLst/>
          </a:prstGeom>
        </p:spPr>
        <p:txBody>
          <a:bodyPr/>
          <a:lstStyle>
            <a:lvl1pPr algn="ctr"/>
          </a:lstStyle>
          <a:p>
            <a:r>
              <a:t>Architecture</a:t>
            </a:r>
          </a:p>
        </p:txBody>
      </p:sp>
      <p:pic>
        <p:nvPicPr>
          <p:cNvPr id="1924" name="programmable_pipeline.png" descr="programmable_pipeline.png"/>
          <p:cNvPicPr>
            <a:picLocks noChangeAspect="1"/>
          </p:cNvPicPr>
          <p:nvPr/>
        </p:nvPicPr>
        <p:blipFill>
          <a:blip r:embed="rId2"/>
          <a:stretch>
            <a:fillRect/>
          </a:stretch>
        </p:blipFill>
        <p:spPr>
          <a:xfrm>
            <a:off x="349249" y="1760217"/>
            <a:ext cx="11493501" cy="334010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27"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28" name="Titolo 10"/>
          <p:cNvSpPr txBox="1">
            <a:spLocks noGrp="1"/>
          </p:cNvSpPr>
          <p:nvPr>
            <p:ph type="title"/>
          </p:nvPr>
        </p:nvSpPr>
        <p:spPr>
          <a:xfrm>
            <a:off x="264113" y="431798"/>
            <a:ext cx="11927889" cy="935721"/>
          </a:xfrm>
          <a:prstGeom prst="rect">
            <a:avLst/>
          </a:prstGeom>
        </p:spPr>
        <p:txBody>
          <a:bodyPr/>
          <a:lstStyle>
            <a:lvl1pPr algn="ctr"/>
          </a:lstStyle>
          <a:p>
            <a:r>
              <a:t>P4 and eBPF</a:t>
            </a:r>
          </a:p>
        </p:txBody>
      </p:sp>
      <p:sp>
        <p:nvSpPr>
          <p:cNvPr id="1929" name="There are a bunch of projects working on the interoperability between P4 and eBPF"/>
          <p:cNvSpPr txBox="1"/>
          <p:nvPr/>
        </p:nvSpPr>
        <p:spPr>
          <a:xfrm>
            <a:off x="1746272" y="1683116"/>
            <a:ext cx="869945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There are a bunch of projects working on the interoperability between P4 and eBPF</a:t>
            </a:r>
          </a:p>
        </p:txBody>
      </p:sp>
      <p:sp>
        <p:nvSpPr>
          <p:cNvPr id="1930" name="p4c-ebpf…"/>
          <p:cNvSpPr txBox="1"/>
          <p:nvPr/>
        </p:nvSpPr>
        <p:spPr>
          <a:xfrm>
            <a:off x="2370207" y="2077453"/>
            <a:ext cx="1222359" cy="929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nchor="ctr">
            <a:spAutoFit/>
          </a:bodyPr>
          <a:lstStyle/>
          <a:p>
            <a:pPr marL="228600" indent="-228600">
              <a:buSzPct val="100000"/>
              <a:buChar char="•"/>
              <a:defRPr>
                <a:latin typeface="Poppins"/>
                <a:ea typeface="Poppins"/>
                <a:cs typeface="Poppins"/>
                <a:sym typeface="Poppins"/>
              </a:defRPr>
            </a:pPr>
            <a:r>
              <a:t>p4c-ebpf</a:t>
            </a:r>
          </a:p>
          <a:p>
            <a:pPr marL="228600" indent="-228600">
              <a:buSzPct val="100000"/>
              <a:buChar char="•"/>
              <a:defRPr>
                <a:latin typeface="Poppins"/>
                <a:ea typeface="Poppins"/>
                <a:cs typeface="Poppins"/>
                <a:sym typeface="Poppins"/>
              </a:defRPr>
            </a:pPr>
            <a:r>
              <a:t>p4c-xdp</a:t>
            </a:r>
          </a:p>
          <a:p>
            <a:pPr marL="228600" indent="-228600">
              <a:buSzPct val="100000"/>
              <a:buChar char="•"/>
              <a:defRPr>
                <a:latin typeface="Poppins"/>
                <a:ea typeface="Poppins"/>
                <a:cs typeface="Poppins"/>
                <a:sym typeface="Poppins"/>
              </a:defRPr>
            </a:pPr>
            <a:r>
              <a:t>p4c-ubpf</a:t>
            </a:r>
          </a:p>
        </p:txBody>
      </p:sp>
      <p:sp>
        <p:nvSpPr>
          <p:cNvPr id="1931" name="P4 is more restricted than eBPF but it guarantees a better portability and security"/>
          <p:cNvSpPr txBox="1"/>
          <p:nvPr/>
        </p:nvSpPr>
        <p:spPr>
          <a:xfrm>
            <a:off x="1746272" y="3773064"/>
            <a:ext cx="869945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P4 is more restricted than eBPF but it guarantees a better portability and security</a:t>
            </a:r>
          </a:p>
        </p:txBody>
      </p:sp>
      <p:sp>
        <p:nvSpPr>
          <p:cNvPr id="1932" name="eBPF is more flexible than P4 so cross compile eBPF to P4 is more challenging"/>
          <p:cNvSpPr txBox="1"/>
          <p:nvPr/>
        </p:nvSpPr>
        <p:spPr>
          <a:xfrm>
            <a:off x="1746272" y="4334218"/>
            <a:ext cx="869945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eBPF is more flexible than P4 so cross compile eBPF to P4 is more challenging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35"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36" name="Titolo 10"/>
          <p:cNvSpPr txBox="1">
            <a:spLocks noGrp="1"/>
          </p:cNvSpPr>
          <p:nvPr>
            <p:ph type="title"/>
          </p:nvPr>
        </p:nvSpPr>
        <p:spPr>
          <a:xfrm>
            <a:off x="132057" y="2668041"/>
            <a:ext cx="11927886" cy="1521918"/>
          </a:xfrm>
          <a:prstGeom prst="rect">
            <a:avLst/>
          </a:prstGeom>
        </p:spPr>
        <p:txBody>
          <a:bodyPr/>
          <a:lstStyle>
            <a:lvl1pPr algn="ctr">
              <a:defRPr sz="8000"/>
            </a:lvl1pPr>
          </a:lstStyle>
          <a:p>
            <a:r>
              <a:t>IPDK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39"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40" name="Titolo 10"/>
          <p:cNvSpPr txBox="1">
            <a:spLocks noGrp="1"/>
          </p:cNvSpPr>
          <p:nvPr>
            <p:ph type="title"/>
          </p:nvPr>
        </p:nvSpPr>
        <p:spPr>
          <a:xfrm>
            <a:off x="264113" y="431798"/>
            <a:ext cx="11927889" cy="935721"/>
          </a:xfrm>
          <a:prstGeom prst="rect">
            <a:avLst/>
          </a:prstGeom>
        </p:spPr>
        <p:txBody>
          <a:bodyPr/>
          <a:lstStyle>
            <a:lvl1pPr algn="ctr"/>
          </a:lstStyle>
          <a:p>
            <a:r>
              <a:t>What is?</a:t>
            </a:r>
          </a:p>
        </p:txBody>
      </p:sp>
      <p:sp>
        <p:nvSpPr>
          <p:cNvPr id="1941" name="Target Agnostic Open-Source Development Kit which runs on CPU, IPU, DPU, DPDK"/>
          <p:cNvSpPr txBox="1"/>
          <p:nvPr/>
        </p:nvSpPr>
        <p:spPr>
          <a:xfrm>
            <a:off x="1746272" y="1683114"/>
            <a:ext cx="8963571"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Target Agnostic Open-Source Development Kit which runs on CPU, IPU, DPU, DPDK</a:t>
            </a:r>
          </a:p>
        </p:txBody>
      </p:sp>
      <p:sp>
        <p:nvSpPr>
          <p:cNvPr id="1942" name="It creates an abstraction layer between the target and the implementation to offload"/>
          <p:cNvSpPr txBox="1"/>
          <p:nvPr/>
        </p:nvSpPr>
        <p:spPr>
          <a:xfrm>
            <a:off x="1746272" y="2206682"/>
            <a:ext cx="8963571"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It creates an abstraction layer between the target and the implementation to offload</a:t>
            </a:r>
          </a:p>
        </p:txBody>
      </p:sp>
      <p:pic>
        <p:nvPicPr>
          <p:cNvPr id="1943" name="ipdk-layers.png" descr="ipdk-layers.png"/>
          <p:cNvPicPr>
            <a:picLocks noChangeAspect="1"/>
          </p:cNvPicPr>
          <p:nvPr/>
        </p:nvPicPr>
        <p:blipFill>
          <a:blip r:embed="rId2"/>
          <a:stretch>
            <a:fillRect/>
          </a:stretch>
        </p:blipFill>
        <p:spPr>
          <a:xfrm>
            <a:off x="3925163" y="2730250"/>
            <a:ext cx="4605790" cy="29557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46"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47" name="Titolo 10"/>
          <p:cNvSpPr txBox="1">
            <a:spLocks noGrp="1"/>
          </p:cNvSpPr>
          <p:nvPr>
            <p:ph type="title"/>
          </p:nvPr>
        </p:nvSpPr>
        <p:spPr>
          <a:xfrm>
            <a:off x="264113" y="431798"/>
            <a:ext cx="11927889" cy="935721"/>
          </a:xfrm>
          <a:prstGeom prst="rect">
            <a:avLst/>
          </a:prstGeom>
        </p:spPr>
        <p:txBody>
          <a:bodyPr/>
          <a:lstStyle>
            <a:lvl1pPr algn="ctr"/>
          </a:lstStyle>
          <a:p>
            <a:r>
              <a:t>What is?</a:t>
            </a:r>
          </a:p>
        </p:txBody>
      </p:sp>
      <p:sp>
        <p:nvSpPr>
          <p:cNvPr id="1948" name="It provides us with a good number of recipe ready to use to build Virtual Networking and Virtual Storage"/>
          <p:cNvSpPr txBox="1"/>
          <p:nvPr/>
        </p:nvSpPr>
        <p:spPr>
          <a:xfrm>
            <a:off x="1746272" y="1543415"/>
            <a:ext cx="8963571"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It provides us with a good number of recipe ready to use to build Virtual Networking and Virtual Storage</a:t>
            </a:r>
          </a:p>
        </p:txBody>
      </p:sp>
      <p:sp>
        <p:nvSpPr>
          <p:cNvPr id="1949" name="In the Development Kit we can find some CLIs which help us to perform common action like create interfaces, add/remove rules and manage the target"/>
          <p:cNvSpPr txBox="1"/>
          <p:nvPr/>
        </p:nvSpPr>
        <p:spPr>
          <a:xfrm>
            <a:off x="1746272" y="2369551"/>
            <a:ext cx="8963571"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a:latin typeface="Poppins"/>
                <a:ea typeface="Poppins"/>
                <a:cs typeface="Poppins"/>
                <a:sym typeface="Poppins"/>
              </a:defRPr>
            </a:lvl1pPr>
          </a:lstStyle>
          <a:p>
            <a:r>
              <a:t>In the Development Kit we can find some CLIs which help us to perform common action like create interfaces, add/remove rules and manage the target</a:t>
            </a:r>
          </a:p>
        </p:txBody>
      </p:sp>
      <p:sp>
        <p:nvSpPr>
          <p:cNvPr id="1950" name="Currently only virtio-net is the virtual networking device while there are 3 different virtual storage devices:…"/>
          <p:cNvSpPr txBox="1"/>
          <p:nvPr/>
        </p:nvSpPr>
        <p:spPr>
          <a:xfrm>
            <a:off x="1746272" y="3093902"/>
            <a:ext cx="8963571" cy="1488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p>
            <a:pPr>
              <a:defRPr>
                <a:latin typeface="Poppins"/>
                <a:ea typeface="Poppins"/>
                <a:cs typeface="Poppins"/>
                <a:sym typeface="Poppins"/>
              </a:defRPr>
            </a:pPr>
            <a:r>
              <a:t>Currently only </a:t>
            </a:r>
            <a:r>
              <a:rPr i="1"/>
              <a:t>virtio-net </a:t>
            </a:r>
            <a:r>
              <a:t>is the virtual networking device while there are 3 different virtual storage devices:</a:t>
            </a:r>
          </a:p>
          <a:p>
            <a:pPr marL="561472" lvl="1" indent="-180472">
              <a:buSzPct val="100000"/>
              <a:buChar char="•"/>
              <a:defRPr>
                <a:latin typeface="Poppins"/>
                <a:ea typeface="Poppins"/>
                <a:cs typeface="Poppins"/>
                <a:sym typeface="Poppins"/>
              </a:defRPr>
            </a:pPr>
            <a:r>
              <a:t>virtio-blk</a:t>
            </a:r>
          </a:p>
          <a:p>
            <a:pPr marL="561472" lvl="1" indent="-180472">
              <a:buSzPct val="100000"/>
              <a:buChar char="•"/>
              <a:defRPr>
                <a:latin typeface="Poppins"/>
                <a:ea typeface="Poppins"/>
                <a:cs typeface="Poppins"/>
                <a:sym typeface="Poppins"/>
              </a:defRPr>
            </a:pPr>
            <a:r>
              <a:t>virtio-scsi</a:t>
            </a:r>
          </a:p>
          <a:p>
            <a:pPr marL="561472" lvl="1" indent="-180472">
              <a:buSzPct val="100000"/>
              <a:buChar char="•"/>
              <a:defRPr>
                <a:latin typeface="Poppins"/>
                <a:ea typeface="Poppins"/>
                <a:cs typeface="Poppins"/>
                <a:sym typeface="Poppins"/>
              </a:defRPr>
            </a:pPr>
            <a:r>
              <a:t>NVMe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53"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54" name="Titolo 10"/>
          <p:cNvSpPr txBox="1">
            <a:spLocks noGrp="1"/>
          </p:cNvSpPr>
          <p:nvPr>
            <p:ph type="title"/>
          </p:nvPr>
        </p:nvSpPr>
        <p:spPr>
          <a:xfrm>
            <a:off x="264113" y="431798"/>
            <a:ext cx="11927889" cy="935721"/>
          </a:xfrm>
          <a:prstGeom prst="rect">
            <a:avLst/>
          </a:prstGeom>
        </p:spPr>
        <p:txBody>
          <a:bodyPr/>
          <a:lstStyle>
            <a:lvl1pPr algn="ctr"/>
          </a:lstStyle>
          <a:p>
            <a:r>
              <a:t>Virtual Networking</a:t>
            </a:r>
          </a:p>
        </p:txBody>
      </p:sp>
      <p:pic>
        <p:nvPicPr>
          <p:cNvPr id="1955" name="vn-iaas.png" descr="vn-iaas.png"/>
          <p:cNvPicPr>
            <a:picLocks noChangeAspect="1"/>
          </p:cNvPicPr>
          <p:nvPr/>
        </p:nvPicPr>
        <p:blipFill>
          <a:blip r:embed="rId2"/>
          <a:stretch>
            <a:fillRect/>
          </a:stretch>
        </p:blipFill>
        <p:spPr>
          <a:xfrm>
            <a:off x="1346138" y="1148511"/>
            <a:ext cx="9499723" cy="4560979"/>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58"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59" name="Titolo 10"/>
          <p:cNvSpPr txBox="1">
            <a:spLocks noGrp="1"/>
          </p:cNvSpPr>
          <p:nvPr>
            <p:ph type="title"/>
          </p:nvPr>
        </p:nvSpPr>
        <p:spPr>
          <a:xfrm>
            <a:off x="264113" y="431798"/>
            <a:ext cx="11927889" cy="935721"/>
          </a:xfrm>
          <a:prstGeom prst="rect">
            <a:avLst/>
          </a:prstGeom>
        </p:spPr>
        <p:txBody>
          <a:bodyPr/>
          <a:lstStyle>
            <a:lvl1pPr algn="ctr"/>
          </a:lstStyle>
          <a:p>
            <a:r>
              <a:t>Virtual Storage</a:t>
            </a:r>
          </a:p>
        </p:txBody>
      </p:sp>
      <p:pic>
        <p:nvPicPr>
          <p:cNvPr id="1960" name="vs-iaas.png" descr="vs-iaas.png"/>
          <p:cNvPicPr>
            <a:picLocks noChangeAspect="1"/>
          </p:cNvPicPr>
          <p:nvPr/>
        </p:nvPicPr>
        <p:blipFill>
          <a:blip r:embed="rId2"/>
          <a:stretch>
            <a:fillRect/>
          </a:stretch>
        </p:blipFill>
        <p:spPr>
          <a:xfrm>
            <a:off x="971753" y="1278311"/>
            <a:ext cx="10248494" cy="430137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2"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63"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64" name="Titolo 10"/>
          <p:cNvSpPr txBox="1">
            <a:spLocks noGrp="1"/>
          </p:cNvSpPr>
          <p:nvPr>
            <p:ph type="title"/>
          </p:nvPr>
        </p:nvSpPr>
        <p:spPr>
          <a:xfrm>
            <a:off x="264113" y="431798"/>
            <a:ext cx="11927889" cy="935721"/>
          </a:xfrm>
          <a:prstGeom prst="rect">
            <a:avLst/>
          </a:prstGeom>
        </p:spPr>
        <p:txBody>
          <a:bodyPr/>
          <a:lstStyle>
            <a:lvl1pPr algn="ctr"/>
          </a:lstStyle>
          <a:p>
            <a:r>
              <a:t>Internals</a:t>
            </a:r>
          </a:p>
        </p:txBody>
      </p:sp>
      <p:pic>
        <p:nvPicPr>
          <p:cNvPr id="1965" name="infrap4d.png" descr="infrap4d.png"/>
          <p:cNvPicPr>
            <a:picLocks noChangeAspect="1"/>
          </p:cNvPicPr>
          <p:nvPr/>
        </p:nvPicPr>
        <p:blipFill>
          <a:blip r:embed="rId2"/>
          <a:stretch>
            <a:fillRect/>
          </a:stretch>
        </p:blipFill>
        <p:spPr>
          <a:xfrm>
            <a:off x="3584035" y="2454929"/>
            <a:ext cx="5288046" cy="2766385"/>
          </a:xfrm>
          <a:prstGeom prst="rect">
            <a:avLst/>
          </a:prstGeom>
          <a:ln w="12700">
            <a:miter lim="400000"/>
          </a:ln>
        </p:spPr>
      </p:pic>
      <p:sp>
        <p:nvSpPr>
          <p:cNvPr id="1966" name="The main process is infrap4d (Stratum) which wraps some gRPC servers to manage the target"/>
          <p:cNvSpPr txBox="1"/>
          <p:nvPr/>
        </p:nvSpPr>
        <p:spPr>
          <a:xfrm>
            <a:off x="1055115" y="1336888"/>
            <a:ext cx="10345885"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Poppins"/>
                <a:ea typeface="Poppins"/>
                <a:cs typeface="Poppins"/>
                <a:sym typeface="Poppins"/>
              </a:defRPr>
            </a:lvl1pPr>
          </a:lstStyle>
          <a:p>
            <a:r>
              <a:t>The main process is infrap4d (Stratum) which wraps some gRPC servers to manage the target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69"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70" name="Titolo 10"/>
          <p:cNvSpPr txBox="1">
            <a:spLocks noGrp="1"/>
          </p:cNvSpPr>
          <p:nvPr>
            <p:ph type="title"/>
          </p:nvPr>
        </p:nvSpPr>
        <p:spPr>
          <a:xfrm>
            <a:off x="264113" y="431798"/>
            <a:ext cx="11927889" cy="935721"/>
          </a:xfrm>
          <a:prstGeom prst="rect">
            <a:avLst/>
          </a:prstGeom>
        </p:spPr>
        <p:txBody>
          <a:bodyPr/>
          <a:lstStyle>
            <a:lvl1pPr algn="ctr"/>
          </a:lstStyle>
          <a:p>
            <a:r>
              <a:t>Internals</a:t>
            </a:r>
          </a:p>
        </p:txBody>
      </p:sp>
      <p:sp>
        <p:nvSpPr>
          <p:cNvPr id="1971" name="We always find 2 gRPC servers in the offloaded solution, in each target:…"/>
          <p:cNvSpPr txBox="1"/>
          <p:nvPr/>
        </p:nvSpPr>
        <p:spPr>
          <a:xfrm>
            <a:off x="1055115" y="1336889"/>
            <a:ext cx="10345885" cy="4841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Poppins"/>
                <a:ea typeface="Poppins"/>
                <a:cs typeface="Poppins"/>
                <a:sym typeface="Poppins"/>
              </a:defRPr>
            </a:pPr>
            <a:r>
              <a:t>We always find 2 gRPC servers in the offloaded solution, in each target:</a:t>
            </a:r>
          </a:p>
          <a:p>
            <a:pPr marL="561472" lvl="1" indent="-180472">
              <a:buSzPct val="100000"/>
              <a:buChar char="•"/>
              <a:defRPr b="1">
                <a:latin typeface="Poppins"/>
                <a:ea typeface="Poppins"/>
                <a:cs typeface="Poppins"/>
                <a:sym typeface="Poppins"/>
              </a:defRPr>
            </a:pPr>
            <a:r>
              <a:t>P4Runtime</a:t>
            </a:r>
            <a:r>
              <a:rPr b="0"/>
              <a:t>: queryable by ovs-p4rt CLI to manage the data plane</a:t>
            </a:r>
          </a:p>
          <a:p>
            <a:pPr marL="561472" lvl="1" indent="-180472">
              <a:buSzPct val="100000"/>
              <a:buChar char="•"/>
              <a:defRPr b="1">
                <a:latin typeface="Poppins"/>
                <a:ea typeface="Poppins"/>
                <a:cs typeface="Poppins"/>
                <a:sym typeface="Poppins"/>
              </a:defRPr>
            </a:pPr>
            <a:r>
              <a:t>gNMI</a:t>
            </a:r>
            <a:r>
              <a:rPr b="0"/>
              <a:t>: gRPC Network Management Interface to manage the network configuration like vPorts</a:t>
            </a:r>
          </a:p>
          <a:p>
            <a:pPr>
              <a:defRPr>
                <a:latin typeface="Poppins"/>
                <a:ea typeface="Poppins"/>
                <a:cs typeface="Poppins"/>
                <a:sym typeface="Poppins"/>
              </a:defRPr>
            </a:pPr>
            <a:endParaRPr b="0"/>
          </a:p>
          <a:p>
            <a:pPr>
              <a:defRPr>
                <a:latin typeface="Poppins"/>
                <a:ea typeface="Poppins"/>
                <a:cs typeface="Poppins"/>
                <a:sym typeface="Poppins"/>
              </a:defRPr>
            </a:pPr>
            <a:r>
              <a:t>Each target may have additional servers, for example DPDK includes ovs-p4rt that is used to add/modify/delete P4 forwarding table’s entries.</a:t>
            </a:r>
          </a:p>
          <a:p>
            <a:pPr>
              <a:defRPr>
                <a:latin typeface="Poppins"/>
                <a:ea typeface="Poppins"/>
                <a:cs typeface="Poppins"/>
                <a:sym typeface="Poppins"/>
              </a:defRPr>
            </a:pPr>
            <a:endParaRPr/>
          </a:p>
          <a:p>
            <a:pPr>
              <a:defRPr>
                <a:latin typeface="Poppins"/>
                <a:ea typeface="Poppins"/>
                <a:cs typeface="Poppins"/>
                <a:sym typeface="Poppins"/>
              </a:defRPr>
            </a:pPr>
            <a:r>
              <a:t>There are other components:</a:t>
            </a:r>
          </a:p>
          <a:p>
            <a:pPr marL="561472" lvl="1" indent="-180472">
              <a:buSzPct val="100000"/>
              <a:buChar char="•"/>
              <a:defRPr b="1">
                <a:latin typeface="Poppins"/>
                <a:ea typeface="Poppins"/>
                <a:cs typeface="Poppins"/>
                <a:sym typeface="Poppins"/>
              </a:defRPr>
            </a:pPr>
            <a:r>
              <a:t>TDI - Table Driven Interface</a:t>
            </a:r>
            <a:r>
              <a:rPr b="0"/>
              <a:t>: Set of APIs that enable configuration and management of P4 programmable devices. Each device can choose to use its own backends. Stratum uses this interface to talk to the target-specific driver</a:t>
            </a:r>
          </a:p>
          <a:p>
            <a:pPr>
              <a:defRPr>
                <a:latin typeface="Poppins"/>
                <a:ea typeface="Poppins"/>
                <a:cs typeface="Poppins"/>
                <a:sym typeface="Poppins"/>
              </a:defRPr>
            </a:pPr>
            <a:endParaRPr b="0"/>
          </a:p>
          <a:p>
            <a:pPr marL="561472" lvl="1" indent="-180472">
              <a:buSzPct val="100000"/>
              <a:buChar char="•"/>
              <a:defRPr b="1">
                <a:latin typeface="Poppins"/>
                <a:ea typeface="Poppins"/>
                <a:cs typeface="Poppins"/>
                <a:sym typeface="Poppins"/>
              </a:defRPr>
            </a:pPr>
            <a:r>
              <a:t>krnlmon - Kernel Monitor</a:t>
            </a:r>
            <a:r>
              <a:rPr b="0"/>
              <a:t>: receives RFC 3549 messages from the Linux Kernel over a Netlink socket when changes are made to the kernel networking data structures</a:t>
            </a:r>
          </a:p>
          <a:p>
            <a:pPr>
              <a:defRPr>
                <a:latin typeface="Poppins"/>
                <a:ea typeface="Poppins"/>
                <a:cs typeface="Poppins"/>
                <a:sym typeface="Poppins"/>
              </a:defRPr>
            </a:pPr>
            <a:endParaRPr b="0"/>
          </a:p>
          <a:p>
            <a:pPr marL="561472" lvl="1" indent="-180472">
              <a:buSzPct val="100000"/>
              <a:buChar char="•"/>
              <a:defRPr b="1">
                <a:latin typeface="Poppins"/>
                <a:ea typeface="Poppins"/>
                <a:cs typeface="Poppins"/>
                <a:sym typeface="Poppins"/>
              </a:defRPr>
            </a:pPr>
            <a:r>
              <a:t>SAI - Swtich Abstraction Interface</a:t>
            </a:r>
            <a:r>
              <a:rPr b="0"/>
              <a:t>: Switch Abstraction Interface (SAI) defines a vendor-independent interface for switching ASICs.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Down Arrow 7"/>
          <p:cNvSpPr/>
          <p:nvPr/>
        </p:nvSpPr>
        <p:spPr>
          <a:xfrm rot="16200000">
            <a:off x="800099" y="1491342"/>
            <a:ext cx="3333750" cy="3499105"/>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endParaRPr/>
          </a:p>
        </p:txBody>
      </p:sp>
      <p:pic>
        <p:nvPicPr>
          <p:cNvPr id="1854" name="Immagine 2" descr="Immagine 2"/>
          <p:cNvPicPr>
            <a:picLocks noChangeAspect="1"/>
          </p:cNvPicPr>
          <p:nvPr/>
        </p:nvPicPr>
        <p:blipFill>
          <a:blip r:embed="rId3"/>
          <a:stretch>
            <a:fillRect/>
          </a:stretch>
        </p:blipFill>
        <p:spPr>
          <a:xfrm>
            <a:off x="4527803" y="1571050"/>
            <a:ext cx="7272692" cy="3472709"/>
          </a:xfrm>
          <a:prstGeom prst="rect">
            <a:avLst/>
          </a:prstGeom>
          <a:ln w="12700">
            <a:miter lim="400000"/>
          </a:ln>
        </p:spPr>
      </p:pic>
      <p:sp>
        <p:nvSpPr>
          <p:cNvPr id="1855" name="Titolo 7"/>
          <p:cNvSpPr txBox="1">
            <a:spLocks noGrp="1"/>
          </p:cNvSpPr>
          <p:nvPr>
            <p:ph type="title"/>
          </p:nvPr>
        </p:nvSpPr>
        <p:spPr>
          <a:xfrm>
            <a:off x="4250816" y="251252"/>
            <a:ext cx="3690370" cy="627523"/>
          </a:xfrm>
          <a:prstGeom prst="rect">
            <a:avLst/>
          </a:prstGeom>
        </p:spPr>
        <p:txBody>
          <a:bodyPr/>
          <a:lstStyle>
            <a:lvl1pPr defTabSz="740662">
              <a:defRPr sz="3500"/>
            </a:lvl1pPr>
          </a:lstStyle>
          <a:p>
            <a:r>
              <a:t>Introduction</a:t>
            </a:r>
          </a:p>
        </p:txBody>
      </p:sp>
      <p:sp>
        <p:nvSpPr>
          <p:cNvPr id="1856" name="Titolo 7"/>
          <p:cNvSpPr txBox="1"/>
          <p:nvPr/>
        </p:nvSpPr>
        <p:spPr>
          <a:xfrm>
            <a:off x="1071902" y="2805535"/>
            <a:ext cx="2492479" cy="1300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90000"/>
              </a:lnSpc>
              <a:defRPr sz="2800">
                <a:solidFill>
                  <a:srgbClr val="FFFFFF"/>
                </a:solidFill>
                <a:latin typeface="Poppins Medium"/>
                <a:ea typeface="Poppins Medium"/>
                <a:cs typeface="Poppins Medium"/>
                <a:sym typeface="Poppins Medium"/>
              </a:defRPr>
            </a:lvl1pPr>
          </a:lstStyle>
          <a:p>
            <a:r>
              <a:t>CLASSIC DATA CENTER</a:t>
            </a:r>
          </a:p>
        </p:txBody>
      </p:sp>
      <p:sp>
        <p:nvSpPr>
          <p:cNvPr id="1857" name="CasellaDiTesto 11"/>
          <p:cNvSpPr txBox="1"/>
          <p:nvPr/>
        </p:nvSpPr>
        <p:spPr>
          <a:xfrm>
            <a:off x="4573523" y="5102284"/>
            <a:ext cx="4621370" cy="18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600">
                <a:latin typeface="Poppins"/>
                <a:ea typeface="Poppins"/>
                <a:cs typeface="Poppins"/>
                <a:sym typeface="Poppins"/>
              </a:defRPr>
            </a:lvl1pPr>
          </a:lstStyle>
          <a:p>
            <a:r>
              <a:t>[1] https://community.intel.com/t5/Blogs/Tech-Innovation/Data-Center/The-IPU-A-New-Strategic-Resource-for-Cloud-Service-Providers</a:t>
            </a:r>
          </a:p>
        </p:txBody>
      </p:sp>
      <p:sp>
        <p:nvSpPr>
          <p:cNvPr id="1858"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59"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Segnaposto testo 4"/>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74"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75" name="Titolo 10"/>
          <p:cNvSpPr txBox="1">
            <a:spLocks noGrp="1"/>
          </p:cNvSpPr>
          <p:nvPr>
            <p:ph type="title"/>
          </p:nvPr>
        </p:nvSpPr>
        <p:spPr>
          <a:xfrm>
            <a:off x="264113" y="431798"/>
            <a:ext cx="11927889" cy="935721"/>
          </a:xfrm>
          <a:prstGeom prst="rect">
            <a:avLst/>
          </a:prstGeom>
        </p:spPr>
        <p:txBody>
          <a:bodyPr/>
          <a:lstStyle>
            <a:lvl1pPr algn="ctr"/>
          </a:lstStyle>
          <a:p>
            <a:r>
              <a:t>Example</a:t>
            </a:r>
          </a:p>
        </p:txBody>
      </p:sp>
      <p:pic>
        <p:nvPicPr>
          <p:cNvPr id="1976" name="IPDK schema.png" descr="IPDK schema.png"/>
          <p:cNvPicPr>
            <a:picLocks noChangeAspect="1"/>
          </p:cNvPicPr>
          <p:nvPr/>
        </p:nvPicPr>
        <p:blipFill>
          <a:blip r:embed="rId2"/>
          <a:stretch>
            <a:fillRect/>
          </a:stretch>
        </p:blipFill>
        <p:spPr>
          <a:xfrm>
            <a:off x="6102224" y="1059714"/>
            <a:ext cx="5312497" cy="4738572"/>
          </a:xfrm>
          <a:prstGeom prst="rect">
            <a:avLst/>
          </a:prstGeom>
          <a:ln w="12700">
            <a:miter lim="400000"/>
          </a:ln>
        </p:spPr>
      </p:pic>
      <p:sp>
        <p:nvSpPr>
          <p:cNvPr id="1977" name="The example will show:…"/>
          <p:cNvSpPr txBox="1"/>
          <p:nvPr/>
        </p:nvSpPr>
        <p:spPr>
          <a:xfrm>
            <a:off x="577338" y="2265679"/>
            <a:ext cx="5312496" cy="2326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Poppins"/>
                <a:ea typeface="Poppins"/>
                <a:cs typeface="Poppins"/>
                <a:sym typeface="Poppins"/>
              </a:defRPr>
            </a:pPr>
            <a:r>
              <a:t>The example will show:</a:t>
            </a:r>
          </a:p>
          <a:p>
            <a:pPr marL="561472" lvl="1" indent="-180472">
              <a:buSzPct val="100000"/>
              <a:buChar char="•"/>
              <a:defRPr>
                <a:latin typeface="Poppins"/>
                <a:ea typeface="Poppins"/>
                <a:cs typeface="Poppins"/>
                <a:sym typeface="Poppins"/>
              </a:defRPr>
            </a:pPr>
            <a:r>
              <a:t>A P4 program to perform IPv4 forwarding</a:t>
            </a:r>
          </a:p>
          <a:p>
            <a:pPr marL="561472" lvl="1" indent="-180472">
              <a:buSzPct val="100000"/>
              <a:buChar char="•"/>
              <a:defRPr>
                <a:latin typeface="Poppins"/>
                <a:ea typeface="Poppins"/>
                <a:cs typeface="Poppins"/>
                <a:sym typeface="Poppins"/>
              </a:defRPr>
            </a:pPr>
            <a:r>
              <a:t>Infrap4d running</a:t>
            </a:r>
          </a:p>
          <a:p>
            <a:pPr marL="561472" lvl="1" indent="-180472">
              <a:buSzPct val="100000"/>
              <a:buChar char="•"/>
              <a:defRPr>
                <a:latin typeface="Poppins"/>
                <a:ea typeface="Poppins"/>
                <a:cs typeface="Poppins"/>
                <a:sym typeface="Poppins"/>
              </a:defRPr>
            </a:pPr>
            <a:r>
              <a:t>How to create vPorts with gNMI CLI</a:t>
            </a:r>
          </a:p>
          <a:p>
            <a:pPr marL="561472" lvl="1" indent="-180472">
              <a:buSzPct val="100000"/>
              <a:buChar char="•"/>
              <a:defRPr>
                <a:latin typeface="Poppins"/>
                <a:ea typeface="Poppins"/>
                <a:cs typeface="Poppins"/>
                <a:sym typeface="Poppins"/>
              </a:defRPr>
            </a:pPr>
            <a:r>
              <a:t>How to create forwarding rules using p4rt-clt CLI</a:t>
            </a:r>
          </a:p>
          <a:p>
            <a:pPr marL="561472" lvl="1" indent="-180472">
              <a:buSzPct val="100000"/>
              <a:buChar char="•"/>
              <a:defRPr>
                <a:latin typeface="Poppins"/>
                <a:ea typeface="Poppins"/>
                <a:cs typeface="Poppins"/>
                <a:sym typeface="Poppins"/>
              </a:defRPr>
            </a:pPr>
            <a:r>
              <a:t>How to send packets in a test environment with scapy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9"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80"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81" name="Titolo 10"/>
          <p:cNvSpPr txBox="1">
            <a:spLocks noGrp="1"/>
          </p:cNvSpPr>
          <p:nvPr>
            <p:ph type="title"/>
          </p:nvPr>
        </p:nvSpPr>
        <p:spPr>
          <a:xfrm>
            <a:off x="264114" y="431798"/>
            <a:ext cx="11927887" cy="935721"/>
          </a:xfrm>
          <a:prstGeom prst="rect">
            <a:avLst/>
          </a:prstGeom>
        </p:spPr>
        <p:txBody>
          <a:bodyPr/>
          <a:lstStyle>
            <a:lvl1pPr algn="ctr"/>
          </a:lstStyle>
          <a:p>
            <a:r>
              <a:t>Kubernetes</a:t>
            </a:r>
          </a:p>
        </p:txBody>
      </p:sp>
      <p:sp>
        <p:nvSpPr>
          <p:cNvPr id="1982" name="The Kubernetes recipe relies on Open vSwitch so in this moment is not possible to offload the k3s recipe to a hardware target but is in roadmap.…"/>
          <p:cNvSpPr txBox="1"/>
          <p:nvPr/>
        </p:nvSpPr>
        <p:spPr>
          <a:xfrm>
            <a:off x="1667575" y="1448238"/>
            <a:ext cx="8856850" cy="232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Poppins"/>
                <a:ea typeface="Poppins"/>
                <a:cs typeface="Poppins"/>
                <a:sym typeface="Poppins"/>
              </a:defRPr>
            </a:pPr>
            <a:r>
              <a:t>The Kubernetes recipe relies on Open vSwitch so in this moment is not possible to offload the k3s recipe to a hardware target but is in roadmap.</a:t>
            </a:r>
          </a:p>
          <a:p>
            <a:pPr>
              <a:defRPr>
                <a:latin typeface="Poppins"/>
                <a:ea typeface="Poppins"/>
                <a:cs typeface="Poppins"/>
                <a:sym typeface="Poppins"/>
              </a:defRPr>
            </a:pPr>
            <a:endParaRPr/>
          </a:p>
          <a:p>
            <a:pPr>
              <a:defRPr>
                <a:latin typeface="Poppins"/>
                <a:ea typeface="Poppins"/>
                <a:cs typeface="Poppins"/>
                <a:sym typeface="Poppins"/>
              </a:defRPr>
            </a:pPr>
            <a:r>
              <a:t>While using the k3s recipe the OVS will take care of the intra-node communication and packets will never reach the NIC until the pods are in different nodes.</a:t>
            </a:r>
          </a:p>
          <a:p>
            <a:pPr>
              <a:defRPr>
                <a:latin typeface="Poppins"/>
                <a:ea typeface="Poppins"/>
                <a:cs typeface="Poppins"/>
                <a:sym typeface="Poppins"/>
              </a:defRPr>
            </a:pPr>
            <a:endParaRPr/>
          </a:p>
          <a:p>
            <a:pPr>
              <a:defRPr>
                <a:latin typeface="Poppins"/>
                <a:ea typeface="Poppins"/>
                <a:cs typeface="Poppins"/>
                <a:sym typeface="Poppins"/>
              </a:defRPr>
            </a:pPr>
            <a:r>
              <a:t>The only supported DataPlane is Open vSwitch but in the future also Hardware targets and PINS (https://opennetworking.org/pins/) will be supported.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itolo 1"/>
          <p:cNvSpPr txBox="1">
            <a:spLocks noGrp="1"/>
          </p:cNvSpPr>
          <p:nvPr>
            <p:ph type="title"/>
          </p:nvPr>
        </p:nvSpPr>
        <p:spPr>
          <a:xfrm>
            <a:off x="1335423" y="259212"/>
            <a:ext cx="9521153" cy="702819"/>
          </a:xfrm>
          <a:prstGeom prst="rect">
            <a:avLst/>
          </a:prstGeom>
        </p:spPr>
        <p:txBody>
          <a:bodyPr/>
          <a:lstStyle/>
          <a:p>
            <a:pPr algn="ctr" defTabSz="841247">
              <a:defRPr sz="4000"/>
            </a:pPr>
            <a:r>
              <a:rPr dirty="0"/>
              <a:t>Intel</a:t>
            </a:r>
            <a:r>
              <a:rPr baseline="29826" dirty="0"/>
              <a:t>©</a:t>
            </a:r>
            <a:r>
              <a:rPr dirty="0"/>
              <a:t> </a:t>
            </a:r>
            <a:r>
              <a:rPr lang="it-IT" dirty="0" err="1"/>
              <a:t>Infrastructure</a:t>
            </a:r>
            <a:r>
              <a:rPr lang="it-IT" dirty="0"/>
              <a:t> </a:t>
            </a:r>
            <a:r>
              <a:rPr dirty="0"/>
              <a:t>Processing Unit</a:t>
            </a:r>
          </a:p>
        </p:txBody>
      </p:sp>
      <p:pic>
        <p:nvPicPr>
          <p:cNvPr id="1864" name="Immagine 9" descr="Immagine 9"/>
          <p:cNvPicPr>
            <a:picLocks noChangeAspect="1"/>
          </p:cNvPicPr>
          <p:nvPr/>
        </p:nvPicPr>
        <p:blipFill>
          <a:blip r:embed="rId3"/>
          <a:stretch>
            <a:fillRect/>
          </a:stretch>
        </p:blipFill>
        <p:spPr>
          <a:xfrm>
            <a:off x="1772610" y="1213492"/>
            <a:ext cx="8646778" cy="4897292"/>
          </a:xfrm>
          <a:prstGeom prst="rect">
            <a:avLst/>
          </a:prstGeom>
          <a:ln w="12700">
            <a:miter lim="400000"/>
          </a:ln>
        </p:spPr>
      </p:pic>
      <p:sp>
        <p:nvSpPr>
          <p:cNvPr id="1865" name="CasellaDiTesto 10"/>
          <p:cNvSpPr txBox="1"/>
          <p:nvPr/>
        </p:nvSpPr>
        <p:spPr>
          <a:xfrm>
            <a:off x="1818331" y="6110783"/>
            <a:ext cx="4621370" cy="18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600">
                <a:latin typeface="Poppins"/>
                <a:ea typeface="Poppins"/>
                <a:cs typeface="Poppins"/>
                <a:sym typeface="Poppins"/>
              </a:defRPr>
            </a:lvl1pPr>
          </a:lstStyle>
          <a:p>
            <a:r>
              <a:t>[2] https://community.intel.com/t5/Blogs/Tech-Innovation/Data-Center/The-IPU-A-New-Strategic-Resource-for-Cloud-Service-Providers</a:t>
            </a:r>
          </a:p>
        </p:txBody>
      </p:sp>
      <p:sp>
        <p:nvSpPr>
          <p:cNvPr id="1866"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67"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 name="Titolo 1"/>
          <p:cNvSpPr txBox="1">
            <a:spLocks noGrp="1"/>
          </p:cNvSpPr>
          <p:nvPr>
            <p:ph type="title"/>
          </p:nvPr>
        </p:nvSpPr>
        <p:spPr>
          <a:xfrm>
            <a:off x="3805489" y="259210"/>
            <a:ext cx="4581019" cy="722527"/>
          </a:xfrm>
          <a:prstGeom prst="rect">
            <a:avLst/>
          </a:prstGeom>
        </p:spPr>
        <p:txBody>
          <a:bodyPr/>
          <a:lstStyle>
            <a:lvl1pPr defTabSz="868680">
              <a:defRPr sz="4100"/>
            </a:lvl1pPr>
          </a:lstStyle>
          <a:p>
            <a:r>
              <a:t>IPU ≠ SmartNIC</a:t>
            </a:r>
          </a:p>
        </p:txBody>
      </p:sp>
      <p:sp>
        <p:nvSpPr>
          <p:cNvPr id="1872" name="CasellaDiTesto 6"/>
          <p:cNvSpPr txBox="1"/>
          <p:nvPr/>
        </p:nvSpPr>
        <p:spPr>
          <a:xfrm>
            <a:off x="1853994" y="1694032"/>
            <a:ext cx="8484011" cy="291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b="1" i="1">
                <a:latin typeface="Palatino"/>
                <a:ea typeface="Palatino"/>
                <a:cs typeface="Palatino"/>
                <a:sym typeface="Palatino"/>
              </a:defRPr>
            </a:lvl1pPr>
          </a:lstStyle>
          <a:p>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73" name="CasellaDiTesto 7"/>
          <p:cNvSpPr txBox="1"/>
          <p:nvPr/>
        </p:nvSpPr>
        <p:spPr>
          <a:xfrm>
            <a:off x="6752218" y="4540964"/>
            <a:ext cx="3839675" cy="307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1400">
                <a:latin typeface="Poppins"/>
                <a:ea typeface="Poppins"/>
                <a:cs typeface="Poppins"/>
                <a:sym typeface="Poppins"/>
              </a:defRPr>
            </a:pPr>
            <a:r>
              <a:t>[3] </a:t>
            </a:r>
            <a:r>
              <a:rPr>
                <a:solidFill>
                  <a:srgbClr val="262626"/>
                </a:solidFill>
                <a:latin typeface="intel-one"/>
                <a:ea typeface="intel-one"/>
                <a:cs typeface="intel-one"/>
                <a:sym typeface="intel-one"/>
              </a:rPr>
              <a:t>IPU Based Cloud Infrastructure White Paper</a:t>
            </a:r>
          </a:p>
        </p:txBody>
      </p:sp>
      <p:sp>
        <p:nvSpPr>
          <p:cNvPr id="1874"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75"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Microservices overhead</a:t>
            </a:r>
          </a:p>
        </p:txBody>
      </p:sp>
      <p:sp>
        <p:nvSpPr>
          <p:cNvPr id="1880" name="CasellaDiTesto 10"/>
          <p:cNvSpPr txBox="1"/>
          <p:nvPr/>
        </p:nvSpPr>
        <p:spPr>
          <a:xfrm>
            <a:off x="1473945" y="5803639"/>
            <a:ext cx="4621371" cy="18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600">
                <a:latin typeface="Poppins"/>
                <a:ea typeface="Poppins"/>
                <a:cs typeface="Poppins"/>
                <a:sym typeface="Poppins"/>
              </a:defRPr>
            </a:lvl1pPr>
          </a:lstStyle>
          <a:p>
            <a:r>
              <a:t>[4] https://community.intel.com/t5/Blogs/Tech-Innovation/Data-Center/The-IPU-A-New-Strategic-Resource-for-Cloud-Service-Providers</a:t>
            </a:r>
          </a:p>
        </p:txBody>
      </p:sp>
      <p:pic>
        <p:nvPicPr>
          <p:cNvPr id="1881" name="Immagine 3" descr="Immagine 3"/>
          <p:cNvPicPr>
            <a:picLocks noChangeAspect="1"/>
          </p:cNvPicPr>
          <p:nvPr/>
        </p:nvPicPr>
        <p:blipFill>
          <a:blip r:embed="rId3"/>
          <a:stretch>
            <a:fillRect/>
          </a:stretch>
        </p:blipFill>
        <p:spPr>
          <a:xfrm>
            <a:off x="1513919" y="1074799"/>
            <a:ext cx="9164161" cy="4708403"/>
          </a:xfrm>
          <a:prstGeom prst="rect">
            <a:avLst/>
          </a:prstGeom>
          <a:ln w="12700">
            <a:miter lim="400000"/>
          </a:ln>
        </p:spPr>
      </p:pic>
      <p:sp>
        <p:nvSpPr>
          <p:cNvPr id="1882"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83"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Work in progress..</a:t>
            </a:r>
          </a:p>
        </p:txBody>
      </p:sp>
      <p:sp>
        <p:nvSpPr>
          <p:cNvPr id="1888" name="CasellaDiTesto 10"/>
          <p:cNvSpPr txBox="1"/>
          <p:nvPr/>
        </p:nvSpPr>
        <p:spPr>
          <a:xfrm>
            <a:off x="1473945" y="5803639"/>
            <a:ext cx="4621371" cy="18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600">
                <a:latin typeface="Poppins"/>
                <a:ea typeface="Poppins"/>
                <a:cs typeface="Poppins"/>
                <a:sym typeface="Poppins"/>
              </a:defRPr>
            </a:lvl1pPr>
          </a:lstStyle>
          <a:p>
            <a:r>
              <a:t>[4] https://community.intel.com/t5/Blogs/Tech-Innovation/Data-Center/The-IPU-A-New-Strategic-Resource-for-Cloud-Service-Providers</a:t>
            </a:r>
          </a:p>
        </p:txBody>
      </p:sp>
      <p:sp>
        <p:nvSpPr>
          <p:cNvPr id="1889"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90"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pic>
        <p:nvPicPr>
          <p:cNvPr id="1891" name="Immagine 2" descr="Immagine 2"/>
          <p:cNvPicPr>
            <a:picLocks noChangeAspect="1"/>
          </p:cNvPicPr>
          <p:nvPr/>
        </p:nvPicPr>
        <p:blipFill>
          <a:blip r:embed="rId3"/>
          <a:stretch>
            <a:fillRect/>
          </a:stretch>
        </p:blipFill>
        <p:spPr>
          <a:xfrm>
            <a:off x="1473945" y="962030"/>
            <a:ext cx="8764676" cy="48172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Titolo 1"/>
          <p:cNvSpPr txBox="1">
            <a:spLocks noGrp="1"/>
          </p:cNvSpPr>
          <p:nvPr>
            <p:ph type="title"/>
          </p:nvPr>
        </p:nvSpPr>
        <p:spPr>
          <a:xfrm>
            <a:off x="1335423" y="259212"/>
            <a:ext cx="9521153" cy="702819"/>
          </a:xfrm>
          <a:prstGeom prst="rect">
            <a:avLst/>
          </a:prstGeom>
        </p:spPr>
        <p:txBody>
          <a:bodyPr/>
          <a:lstStyle>
            <a:lvl1pPr algn="ctr" defTabSz="841247">
              <a:defRPr sz="4000"/>
            </a:lvl1pPr>
          </a:lstStyle>
          <a:p>
            <a:r>
              <a:t>Open vSwitch</a:t>
            </a:r>
          </a:p>
        </p:txBody>
      </p:sp>
      <p:pic>
        <p:nvPicPr>
          <p:cNvPr id="1896" name="Immagine 4" descr="Immagine 4"/>
          <p:cNvPicPr>
            <a:picLocks noChangeAspect="1"/>
          </p:cNvPicPr>
          <p:nvPr/>
        </p:nvPicPr>
        <p:blipFill>
          <a:blip r:embed="rId3"/>
          <a:stretch>
            <a:fillRect/>
          </a:stretch>
        </p:blipFill>
        <p:spPr>
          <a:xfrm>
            <a:off x="799089" y="1215700"/>
            <a:ext cx="5296912" cy="4426600"/>
          </a:xfrm>
          <a:prstGeom prst="rect">
            <a:avLst/>
          </a:prstGeom>
          <a:ln w="12700">
            <a:miter lim="400000"/>
          </a:ln>
        </p:spPr>
      </p:pic>
      <p:sp>
        <p:nvSpPr>
          <p:cNvPr id="1897" name="CasellaDiTesto 5"/>
          <p:cNvSpPr txBox="1"/>
          <p:nvPr/>
        </p:nvSpPr>
        <p:spPr>
          <a:xfrm>
            <a:off x="6372378" y="1462837"/>
            <a:ext cx="5308464" cy="5120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endParaR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endParaRPr/>
          </a:p>
        </p:txBody>
      </p:sp>
      <p:sp>
        <p:nvSpPr>
          <p:cNvPr id="1898"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899"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Titolo 1"/>
          <p:cNvSpPr txBox="1">
            <a:spLocks noGrp="1"/>
          </p:cNvSpPr>
          <p:nvPr>
            <p:ph type="title"/>
          </p:nvPr>
        </p:nvSpPr>
        <p:spPr>
          <a:xfrm>
            <a:off x="2113258" y="179999"/>
            <a:ext cx="7965486" cy="808543"/>
          </a:xfrm>
          <a:prstGeom prst="rect">
            <a:avLst/>
          </a:prstGeom>
        </p:spPr>
        <p:txBody>
          <a:bodyPr/>
          <a:lstStyle>
            <a:lvl1pPr algn="ctr"/>
          </a:lstStyle>
          <a:p>
            <a:r>
              <a:t>Main Components</a:t>
            </a:r>
          </a:p>
        </p:txBody>
      </p:sp>
      <p:sp>
        <p:nvSpPr>
          <p:cNvPr id="1904" name="CasellaDiTesto 6"/>
          <p:cNvSpPr txBox="1"/>
          <p:nvPr/>
        </p:nvSpPr>
        <p:spPr>
          <a:xfrm>
            <a:off x="377292" y="1166842"/>
            <a:ext cx="11437416" cy="414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sz="2400" b="1">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ovs-appctl, </a:t>
            </a:r>
            <a:r>
              <a:rPr b="0"/>
              <a:t>a utility that sends commands to running Open vSwitch dae- mons. </a:t>
            </a:r>
          </a:p>
        </p:txBody>
      </p:sp>
      <p:sp>
        <p:nvSpPr>
          <p:cNvPr id="1905" name="Software Networking"/>
          <p:cNvSpPr txBox="1">
            <a:spLocks noGrp="1"/>
          </p:cNvSpPr>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06"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r">
              <a:spcBef>
                <a:spcPts val="1000"/>
              </a:spcBef>
              <a:defRPr sz="800" spc="300">
                <a:solidFill>
                  <a:srgbClr val="FFFFFF"/>
                </a:solidFill>
                <a:latin typeface="Poppins"/>
                <a:ea typeface="Poppins"/>
                <a:cs typeface="Poppins"/>
                <a:sym typeface="Poppins"/>
              </a:defRPr>
            </a:lvl1pPr>
          </a:lstStyle>
          <a:p>
            <a:r>
              <a:t>Intel infrastructure Processing Strategy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 name="Segnaposto testo 4"/>
          <p:cNvSpPr txBox="1">
            <a:spLocks noGrp="1"/>
          </p:cNvSpPr>
          <p:nvPr>
            <p:ph type="body" sz="quarter" idx="1"/>
          </p:nvPr>
        </p:nvSpPr>
        <p:spPr>
          <a:xfrm>
            <a:off x="3614606" y="6362246"/>
            <a:ext cx="8421870"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r>
              <a:t>Software Networking</a:t>
            </a:r>
          </a:p>
        </p:txBody>
      </p:sp>
      <p:sp>
        <p:nvSpPr>
          <p:cNvPr id="1911"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12" name="Titolo 10"/>
          <p:cNvSpPr txBox="1">
            <a:spLocks noGrp="1"/>
          </p:cNvSpPr>
          <p:nvPr>
            <p:ph type="title"/>
          </p:nvPr>
        </p:nvSpPr>
        <p:spPr>
          <a:xfrm>
            <a:off x="132057" y="2668041"/>
            <a:ext cx="11927886" cy="1521918"/>
          </a:xfrm>
          <a:prstGeom prst="rect">
            <a:avLst/>
          </a:prstGeom>
        </p:spPr>
        <p:txBody>
          <a:bodyPr/>
          <a:lstStyle>
            <a:lvl1pPr algn="ctr">
              <a:defRPr sz="8000"/>
            </a:lvl1pPr>
          </a:lstStyle>
          <a:p>
            <a:r>
              <a:t>P4 Programming</a:t>
            </a:r>
          </a:p>
        </p:txBody>
      </p:sp>
    </p:spTree>
  </p:cSld>
  <p:clrMapOvr>
    <a:masterClrMapping/>
  </p:clrMapOvr>
  <p:transition spd="med"/>
</p:sld>
</file>

<file path=ppt/theme/theme1.xml><?xml version="1.0" encoding="utf-8"?>
<a:theme xmlns:a="http://schemas.openxmlformats.org/drawingml/2006/main"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1915</Words>
  <Application>Microsoft Macintosh PowerPoint</Application>
  <PresentationFormat>Widescreen</PresentationFormat>
  <Paragraphs>140</Paragraphs>
  <Slides>22</Slides>
  <Notes>7</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22</vt:i4>
      </vt:variant>
    </vt:vector>
  </HeadingPairs>
  <TitlesOfParts>
    <vt:vector size="32" baseType="lpstr">
      <vt:lpstr>Arial</vt:lpstr>
      <vt:lpstr>Calibri</vt:lpstr>
      <vt:lpstr>CMR10</vt:lpstr>
      <vt:lpstr>Helvetica</vt:lpstr>
      <vt:lpstr>intel-one</vt:lpstr>
      <vt:lpstr>Palatino</vt:lpstr>
      <vt:lpstr>Poppins</vt:lpstr>
      <vt:lpstr>Poppins Medium</vt:lpstr>
      <vt:lpstr>SFRM1000</vt:lpstr>
      <vt:lpstr>COPERTINE</vt:lpstr>
      <vt:lpstr>Presentazione standard di PowerPoint</vt:lpstr>
      <vt:lpstr>Introduction</vt:lpstr>
      <vt:lpstr>Intel© Infrastructure Processing Unit</vt:lpstr>
      <vt:lpstr>IPU ≠ SmartNIC</vt:lpstr>
      <vt:lpstr>Microservices overhead</vt:lpstr>
      <vt:lpstr>Work in progress..</vt:lpstr>
      <vt:lpstr>Open vSwitch</vt:lpstr>
      <vt:lpstr>Main Components</vt:lpstr>
      <vt:lpstr>P4 Programming</vt:lpstr>
      <vt:lpstr>Motivation</vt:lpstr>
      <vt:lpstr>Architecture</vt:lpstr>
      <vt:lpstr>P4 and eBPF</vt:lpstr>
      <vt:lpstr>IPDK</vt:lpstr>
      <vt:lpstr>What is?</vt:lpstr>
      <vt:lpstr>What is?</vt:lpstr>
      <vt:lpstr>Virtual Networking</vt:lpstr>
      <vt:lpstr>Virtual Storage</vt:lpstr>
      <vt:lpstr>Internals</vt:lpstr>
      <vt:lpstr>Internals</vt:lpstr>
      <vt:lpstr>Example</vt:lpstr>
      <vt:lpstr>Kubernetes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BARLETTA FRANCESCO PIO</cp:lastModifiedBy>
  <cp:revision>1</cp:revision>
  <dcterms:modified xsi:type="dcterms:W3CDTF">2023-01-12T18:29:33Z</dcterms:modified>
</cp:coreProperties>
</file>